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60" r:id="rId3"/>
    <p:sldId id="261" r:id="rId4"/>
    <p:sldId id="264" r:id="rId5"/>
    <p:sldId id="265" r:id="rId6"/>
    <p:sldId id="267" r:id="rId7"/>
    <p:sldId id="269" r:id="rId8"/>
    <p:sldId id="270" r:id="rId9"/>
    <p:sldId id="275" r:id="rId10"/>
    <p:sldId id="273" r:id="rId11"/>
    <p:sldId id="274" r:id="rId12"/>
    <p:sldId id="277" r:id="rId13"/>
    <p:sldId id="286" r:id="rId14"/>
    <p:sldId id="284" r:id="rId15"/>
    <p:sldId id="281" r:id="rId16"/>
    <p:sldId id="287" r:id="rId17"/>
    <p:sldId id="28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CC9"/>
    <a:srgbClr val="242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/>
    <p:restoredTop sz="96327"/>
  </p:normalViewPr>
  <p:slideViewPr>
    <p:cSldViewPr snapToGrid="0">
      <p:cViewPr varScale="1">
        <p:scale>
          <a:sx n="53" d="100"/>
          <a:sy n="53" d="100"/>
        </p:scale>
        <p:origin x="84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8ECCAF-1FFD-1E48-96D8-082FE7C5674C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EC4A60A-3505-0B41-B490-B0BD1F757138}">
      <dgm:prSet phldrT="[Szöveg]"/>
      <dgm:spPr>
        <a:solidFill>
          <a:srgbClr val="242943"/>
        </a:solidFill>
      </dgm:spPr>
      <dgm:t>
        <a:bodyPr/>
        <a:lstStyle/>
        <a:p>
          <a:r>
            <a:rPr lang="hu-HU" dirty="0" err="1">
              <a:solidFill>
                <a:schemeClr val="bg1"/>
              </a:solidFill>
              <a:latin typeface="Montserrat" pitchFamily="2" charset="0"/>
            </a:rPr>
            <a:t>Degree</a:t>
          </a:r>
          <a:endParaRPr lang="hu-HU" dirty="0">
            <a:solidFill>
              <a:schemeClr val="bg1"/>
            </a:solidFill>
            <a:latin typeface="Montserrat" pitchFamily="2" charset="0"/>
          </a:endParaRPr>
        </a:p>
      </dgm:t>
    </dgm:pt>
    <dgm:pt modelId="{8AFBCC7F-8F84-AB44-BFCE-BBA0A4226181}" type="parTrans" cxnId="{F6620B9F-1F19-4C4A-847F-1062C10C6BC1}">
      <dgm:prSet/>
      <dgm:spPr/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7607D0D4-8CA1-A54F-AC04-F9B9D43A474C}" type="sibTrans" cxnId="{F6620B9F-1F19-4C4A-847F-1062C10C6BC1}">
      <dgm:prSet/>
      <dgm:spPr/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ED311D2D-0850-6E4D-89EF-2E49146949ED}">
      <dgm:prSet phldrT="[Szöveg]"/>
      <dgm:spPr>
        <a:solidFill>
          <a:srgbClr val="242943"/>
        </a:solidFill>
      </dgm:spPr>
      <dgm:t>
        <a:bodyPr/>
        <a:lstStyle/>
        <a:p>
          <a:r>
            <a:rPr lang="hu-HU" dirty="0" err="1">
              <a:latin typeface="Montserrat" pitchFamily="2" charset="0"/>
            </a:rPr>
            <a:t>Appropriate</a:t>
          </a:r>
          <a:r>
            <a:rPr lang="hu-HU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Strength</a:t>
          </a:r>
          <a:r>
            <a:rPr lang="hu-HU" dirty="0">
              <a:latin typeface="Montserrat" pitchFamily="2" charset="0"/>
            </a:rPr>
            <a:t> (TS02) </a:t>
          </a:r>
          <a:endParaRPr lang="hu-HU" b="0" dirty="0">
            <a:ln>
              <a:noFill/>
            </a:ln>
            <a:solidFill>
              <a:schemeClr val="bg1"/>
            </a:solidFill>
            <a:latin typeface="Montserrat" pitchFamily="2" charset="0"/>
          </a:endParaRPr>
        </a:p>
      </dgm:t>
    </dgm:pt>
    <dgm:pt modelId="{44731325-0770-CE44-AF1E-D72C82D6224A}" type="parTrans" cxnId="{25C4F4B9-84B8-144F-BD3D-D711CAD08716}">
      <dgm:prSet/>
      <dgm:spPr/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6B3FF11A-8F64-B24B-BB41-AB3EA754FA1D}" type="sibTrans" cxnId="{25C4F4B9-84B8-144F-BD3D-D711CAD08716}">
      <dgm:prSet/>
      <dgm:spPr>
        <a:solidFill>
          <a:srgbClr val="43ACC9"/>
        </a:solidFill>
      </dgm:spPr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E8C76875-A7FA-1C4D-B8FB-575D9C22D0AE}">
      <dgm:prSet phldrT="[Szöveg]"/>
      <dgm:spPr>
        <a:solidFill>
          <a:srgbClr val="242943"/>
        </a:solidFill>
      </dgm:spPr>
      <dgm:t>
        <a:bodyPr/>
        <a:lstStyle/>
        <a:p>
          <a:pPr>
            <a:lnSpc>
              <a:spcPct val="100000"/>
            </a:lnSpc>
            <a:buClr>
              <a:schemeClr val="tx2"/>
            </a:buClr>
            <a:buFont typeface="Wingdings" panose="05000000000000000000" pitchFamily="2" charset="2"/>
            <a:buChar char="Ø"/>
          </a:pPr>
          <a:r>
            <a:rPr lang="hu-HU" b="1" dirty="0" err="1">
              <a:latin typeface="Montserrat" pitchFamily="2" charset="0"/>
            </a:rPr>
            <a:t>Endurance</a:t>
          </a:r>
          <a:r>
            <a:rPr lang="hu-HU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level</a:t>
          </a:r>
          <a:r>
            <a:rPr lang="hu-HU" dirty="0">
              <a:latin typeface="Montserrat" pitchFamily="2" charset="0"/>
            </a:rPr>
            <a:t>     (TS03)</a:t>
          </a:r>
          <a:endParaRPr lang="hu-HU" dirty="0">
            <a:solidFill>
              <a:schemeClr val="bg1"/>
            </a:solidFill>
            <a:latin typeface="Montserrat" pitchFamily="2" charset="0"/>
          </a:endParaRPr>
        </a:p>
      </dgm:t>
    </dgm:pt>
    <dgm:pt modelId="{1675932B-9058-B341-B307-FE429D411A32}" type="parTrans" cxnId="{849BE5E1-FCD1-B64D-A7EB-801DED15D192}">
      <dgm:prSet/>
      <dgm:spPr/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0E5F38DF-20D6-F34F-B9CA-D9E939F2A65B}" type="sibTrans" cxnId="{849BE5E1-FCD1-B64D-A7EB-801DED15D192}">
      <dgm:prSet/>
      <dgm:spPr>
        <a:solidFill>
          <a:srgbClr val="43ACC9"/>
        </a:solidFill>
      </dgm:spPr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B3EC8DDE-F580-5A4D-9FFA-7FEEB982BC4E}">
      <dgm:prSet phldrT="[Szöveg]"/>
      <dgm:spPr>
        <a:solidFill>
          <a:srgbClr val="242943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hu-HU" dirty="0" err="1">
              <a:latin typeface="Montserrat" pitchFamily="2" charset="0"/>
            </a:rPr>
            <a:t>Awareness</a:t>
          </a:r>
          <a:r>
            <a:rPr lang="hu-HU" dirty="0">
              <a:latin typeface="Montserrat" pitchFamily="2" charset="0"/>
            </a:rPr>
            <a:t> of </a:t>
          </a:r>
          <a:r>
            <a:rPr lang="hu-HU" b="1" dirty="0" err="1">
              <a:latin typeface="Montserrat" pitchFamily="2" charset="0"/>
            </a:rPr>
            <a:t>one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choosen</a:t>
          </a:r>
          <a:r>
            <a:rPr lang="hu-HU" b="1" dirty="0">
              <a:latin typeface="Montserrat" pitchFamily="2" charset="0"/>
            </a:rPr>
            <a:t> sport    </a:t>
          </a:r>
          <a:r>
            <a:rPr lang="hu-HU" dirty="0">
              <a:latin typeface="Montserrat" pitchFamily="2" charset="0"/>
            </a:rPr>
            <a:t>(TS04)</a:t>
          </a:r>
          <a:endParaRPr lang="hu-HU" b="0" i="0" dirty="0">
            <a:solidFill>
              <a:schemeClr val="bg1"/>
            </a:solidFill>
            <a:latin typeface="Montserrat" pitchFamily="2" charset="0"/>
          </a:endParaRPr>
        </a:p>
      </dgm:t>
    </dgm:pt>
    <dgm:pt modelId="{C9C8E44F-1DDD-DB4F-8AB3-AEA6D37BA85C}" type="parTrans" cxnId="{09F4E7B7-61A1-C047-9D21-07E12362B64C}">
      <dgm:prSet/>
      <dgm:spPr/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9906D0A7-149B-1540-8FE4-AAFC150FB69B}" type="sibTrans" cxnId="{09F4E7B7-61A1-C047-9D21-07E12362B64C}">
      <dgm:prSet/>
      <dgm:spPr>
        <a:solidFill>
          <a:srgbClr val="43ACC9"/>
        </a:solidFill>
      </dgm:spPr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1D7FB3A7-AE2F-A64C-A90B-3DC49E06E947}">
      <dgm:prSet phldrT="[Szöveg]"/>
      <dgm:spPr>
        <a:solidFill>
          <a:srgbClr val="242943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hu-HU" b="1" dirty="0" err="1">
              <a:latin typeface="Montserrat" pitchFamily="2" charset="0"/>
            </a:rPr>
            <a:t>Swimming</a:t>
          </a:r>
          <a:r>
            <a:rPr lang="hu-HU" dirty="0">
              <a:latin typeface="Montserrat" pitchFamily="2" charset="0"/>
            </a:rPr>
            <a:t> (TS01)</a:t>
          </a:r>
          <a:endParaRPr lang="hu-HU" altLang="hu-HU" b="0" dirty="0">
            <a:solidFill>
              <a:schemeClr val="bg1"/>
            </a:solidFill>
            <a:effectLst>
              <a:outerShdw blurRad="38100" dist="38100" dir="2700000" algn="tl">
                <a:srgbClr val="FFFFFF"/>
              </a:outerShdw>
            </a:effectLst>
            <a:latin typeface="Montserrat" pitchFamily="2" charset="0"/>
          </a:endParaRPr>
        </a:p>
      </dgm:t>
    </dgm:pt>
    <dgm:pt modelId="{FDCA95DC-100A-B545-AEE9-56F37B05F818}" type="sibTrans" cxnId="{B5813EC1-74A6-F34F-A898-69D2F0247625}">
      <dgm:prSet/>
      <dgm:spPr>
        <a:solidFill>
          <a:srgbClr val="43ACC9"/>
        </a:solidFill>
      </dgm:spPr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1D536237-622D-D44C-9E29-C7730799F626}" type="parTrans" cxnId="{B5813EC1-74A6-F34F-A898-69D2F0247625}">
      <dgm:prSet/>
      <dgm:spPr/>
      <dgm:t>
        <a:bodyPr/>
        <a:lstStyle/>
        <a:p>
          <a:endParaRPr lang="hu-HU">
            <a:solidFill>
              <a:schemeClr val="bg1"/>
            </a:solidFill>
          </a:endParaRPr>
        </a:p>
      </dgm:t>
    </dgm:pt>
    <dgm:pt modelId="{2CB9D0AC-8179-8949-9E45-5EBDEA750F0E}" type="pres">
      <dgm:prSet presAssocID="{248ECCAF-1FFD-1E48-96D8-082FE7C5674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073D021-52AF-B249-AA99-CDE3A5A349E4}" type="pres">
      <dgm:prSet presAssocID="{BEC4A60A-3505-0B41-B490-B0BD1F757138}" presName="centerShape" presStyleLbl="node0" presStyleIdx="0" presStyleCnt="1" custScaleX="79922" custScaleY="76574"/>
      <dgm:spPr/>
      <dgm:t>
        <a:bodyPr/>
        <a:lstStyle/>
        <a:p>
          <a:endParaRPr lang="hu-HU"/>
        </a:p>
      </dgm:t>
    </dgm:pt>
    <dgm:pt modelId="{F666BC91-ED32-4548-AD7E-029A0D726403}" type="pres">
      <dgm:prSet presAssocID="{1D7FB3A7-AE2F-A64C-A90B-3DC49E06E947}" presName="node" presStyleLbl="node1" presStyleIdx="0" presStyleCnt="4" custScaleX="160594" custScaleY="16059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0C232C6-F3CD-1045-99FD-7E01A79A9349}" type="pres">
      <dgm:prSet presAssocID="{1D7FB3A7-AE2F-A64C-A90B-3DC49E06E947}" presName="dummy" presStyleCnt="0"/>
      <dgm:spPr/>
    </dgm:pt>
    <dgm:pt modelId="{338DF275-FA7A-0242-8570-34CFA12312FB}" type="pres">
      <dgm:prSet presAssocID="{FDCA95DC-100A-B545-AEE9-56F37B05F818}" presName="sibTrans" presStyleLbl="sibTrans2D1" presStyleIdx="0" presStyleCnt="4"/>
      <dgm:spPr/>
      <dgm:t>
        <a:bodyPr/>
        <a:lstStyle/>
        <a:p>
          <a:endParaRPr lang="hu-HU"/>
        </a:p>
      </dgm:t>
    </dgm:pt>
    <dgm:pt modelId="{A9E574CF-0DFB-D644-9998-65CA7DE3CB03}" type="pres">
      <dgm:prSet presAssocID="{ED311D2D-0850-6E4D-89EF-2E49146949ED}" presName="node" presStyleLbl="node1" presStyleIdx="1" presStyleCnt="4" custScaleX="160594" custScaleY="160594" custRadScaleRad="135604" custRadScaleInc="365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8A72D82-373F-8046-91DE-A213972BD313}" type="pres">
      <dgm:prSet presAssocID="{ED311D2D-0850-6E4D-89EF-2E49146949ED}" presName="dummy" presStyleCnt="0"/>
      <dgm:spPr/>
    </dgm:pt>
    <dgm:pt modelId="{0F1E5E9A-7FF4-F046-8F03-4804316CBA75}" type="pres">
      <dgm:prSet presAssocID="{6B3FF11A-8F64-B24B-BB41-AB3EA754FA1D}" presName="sibTrans" presStyleLbl="sibTrans2D1" presStyleIdx="1" presStyleCnt="4"/>
      <dgm:spPr/>
      <dgm:t>
        <a:bodyPr/>
        <a:lstStyle/>
        <a:p>
          <a:endParaRPr lang="hu-HU"/>
        </a:p>
      </dgm:t>
    </dgm:pt>
    <dgm:pt modelId="{EBA63120-DAC2-2547-8547-EDC0EA5D4CD9}" type="pres">
      <dgm:prSet presAssocID="{E8C76875-A7FA-1C4D-B8FB-575D9C22D0AE}" presName="node" presStyleLbl="node1" presStyleIdx="2" presStyleCnt="4" custScaleX="160594" custScaleY="16059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011A2AE-A35C-6A49-8519-C9590973D3DD}" type="pres">
      <dgm:prSet presAssocID="{E8C76875-A7FA-1C4D-B8FB-575D9C22D0AE}" presName="dummy" presStyleCnt="0"/>
      <dgm:spPr/>
    </dgm:pt>
    <dgm:pt modelId="{C30F8467-589F-9440-82CC-C8CD2B73256C}" type="pres">
      <dgm:prSet presAssocID="{0E5F38DF-20D6-F34F-B9CA-D9E939F2A65B}" presName="sibTrans" presStyleLbl="sibTrans2D1" presStyleIdx="2" presStyleCnt="4"/>
      <dgm:spPr/>
      <dgm:t>
        <a:bodyPr/>
        <a:lstStyle/>
        <a:p>
          <a:endParaRPr lang="hu-HU"/>
        </a:p>
      </dgm:t>
    </dgm:pt>
    <dgm:pt modelId="{30AA075A-A22B-F34A-9EF2-3F0B45580FA2}" type="pres">
      <dgm:prSet presAssocID="{B3EC8DDE-F580-5A4D-9FFA-7FEEB982BC4E}" presName="node" presStyleLbl="node1" presStyleIdx="3" presStyleCnt="4" custScaleX="160594" custScaleY="160594" custRadScaleRad="127451" custRadScaleInc="-383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38BF30C-44FD-474C-ADCC-5F9B55BF23F6}" type="pres">
      <dgm:prSet presAssocID="{B3EC8DDE-F580-5A4D-9FFA-7FEEB982BC4E}" presName="dummy" presStyleCnt="0"/>
      <dgm:spPr/>
    </dgm:pt>
    <dgm:pt modelId="{319F4DEB-7876-B642-8E8F-879F8CD153F5}" type="pres">
      <dgm:prSet presAssocID="{9906D0A7-149B-1540-8FE4-AAFC150FB69B}" presName="sibTrans" presStyleLbl="sibTrans2D1" presStyleIdx="3" presStyleCnt="4"/>
      <dgm:spPr/>
      <dgm:t>
        <a:bodyPr/>
        <a:lstStyle/>
        <a:p>
          <a:endParaRPr lang="hu-HU"/>
        </a:p>
      </dgm:t>
    </dgm:pt>
  </dgm:ptLst>
  <dgm:cxnLst>
    <dgm:cxn modelId="{D78698F5-3B5F-284B-A19D-FEF7C17561D3}" type="presOf" srcId="{BEC4A60A-3505-0B41-B490-B0BD1F757138}" destId="{6073D021-52AF-B249-AA99-CDE3A5A349E4}" srcOrd="0" destOrd="0" presId="urn:microsoft.com/office/officeart/2005/8/layout/radial6"/>
    <dgm:cxn modelId="{3C2FC90A-2786-BA43-AF47-824BFAF7E629}" type="presOf" srcId="{1D7FB3A7-AE2F-A64C-A90B-3DC49E06E947}" destId="{F666BC91-ED32-4548-AD7E-029A0D726403}" srcOrd="0" destOrd="0" presId="urn:microsoft.com/office/officeart/2005/8/layout/radial6"/>
    <dgm:cxn modelId="{05AE49E8-89DE-6647-B0BB-458480F4FC09}" type="presOf" srcId="{248ECCAF-1FFD-1E48-96D8-082FE7C5674C}" destId="{2CB9D0AC-8179-8949-9E45-5EBDEA750F0E}" srcOrd="0" destOrd="0" presId="urn:microsoft.com/office/officeart/2005/8/layout/radial6"/>
    <dgm:cxn modelId="{B4F741A4-CEEE-3642-BA73-F4AAFEA782CB}" type="presOf" srcId="{FDCA95DC-100A-B545-AEE9-56F37B05F818}" destId="{338DF275-FA7A-0242-8570-34CFA12312FB}" srcOrd="0" destOrd="0" presId="urn:microsoft.com/office/officeart/2005/8/layout/radial6"/>
    <dgm:cxn modelId="{25C4F4B9-84B8-144F-BD3D-D711CAD08716}" srcId="{BEC4A60A-3505-0B41-B490-B0BD1F757138}" destId="{ED311D2D-0850-6E4D-89EF-2E49146949ED}" srcOrd="1" destOrd="0" parTransId="{44731325-0770-CE44-AF1E-D72C82D6224A}" sibTransId="{6B3FF11A-8F64-B24B-BB41-AB3EA754FA1D}"/>
    <dgm:cxn modelId="{A0FDA73A-AC38-C04E-81F2-7FE74769B089}" type="presOf" srcId="{9906D0A7-149B-1540-8FE4-AAFC150FB69B}" destId="{319F4DEB-7876-B642-8E8F-879F8CD153F5}" srcOrd="0" destOrd="0" presId="urn:microsoft.com/office/officeart/2005/8/layout/radial6"/>
    <dgm:cxn modelId="{8DCAB25C-B69E-FF4F-909F-11821D9F275F}" type="presOf" srcId="{B3EC8DDE-F580-5A4D-9FFA-7FEEB982BC4E}" destId="{30AA075A-A22B-F34A-9EF2-3F0B45580FA2}" srcOrd="0" destOrd="0" presId="urn:microsoft.com/office/officeart/2005/8/layout/radial6"/>
    <dgm:cxn modelId="{849BE5E1-FCD1-B64D-A7EB-801DED15D192}" srcId="{BEC4A60A-3505-0B41-B490-B0BD1F757138}" destId="{E8C76875-A7FA-1C4D-B8FB-575D9C22D0AE}" srcOrd="2" destOrd="0" parTransId="{1675932B-9058-B341-B307-FE429D411A32}" sibTransId="{0E5F38DF-20D6-F34F-B9CA-D9E939F2A65B}"/>
    <dgm:cxn modelId="{09F4E7B7-61A1-C047-9D21-07E12362B64C}" srcId="{BEC4A60A-3505-0B41-B490-B0BD1F757138}" destId="{B3EC8DDE-F580-5A4D-9FFA-7FEEB982BC4E}" srcOrd="3" destOrd="0" parTransId="{C9C8E44F-1DDD-DB4F-8AB3-AEA6D37BA85C}" sibTransId="{9906D0A7-149B-1540-8FE4-AAFC150FB69B}"/>
    <dgm:cxn modelId="{F6620B9F-1F19-4C4A-847F-1062C10C6BC1}" srcId="{248ECCAF-1FFD-1E48-96D8-082FE7C5674C}" destId="{BEC4A60A-3505-0B41-B490-B0BD1F757138}" srcOrd="0" destOrd="0" parTransId="{8AFBCC7F-8F84-AB44-BFCE-BBA0A4226181}" sibTransId="{7607D0D4-8CA1-A54F-AC04-F9B9D43A474C}"/>
    <dgm:cxn modelId="{D7DBF08F-A603-B246-A444-EA8DA51D14BD}" type="presOf" srcId="{6B3FF11A-8F64-B24B-BB41-AB3EA754FA1D}" destId="{0F1E5E9A-7FF4-F046-8F03-4804316CBA75}" srcOrd="0" destOrd="0" presId="urn:microsoft.com/office/officeart/2005/8/layout/radial6"/>
    <dgm:cxn modelId="{700EFE07-7FFA-6247-8EC0-720338928CEC}" type="presOf" srcId="{E8C76875-A7FA-1C4D-B8FB-575D9C22D0AE}" destId="{EBA63120-DAC2-2547-8547-EDC0EA5D4CD9}" srcOrd="0" destOrd="0" presId="urn:microsoft.com/office/officeart/2005/8/layout/radial6"/>
    <dgm:cxn modelId="{B5813EC1-74A6-F34F-A898-69D2F0247625}" srcId="{BEC4A60A-3505-0B41-B490-B0BD1F757138}" destId="{1D7FB3A7-AE2F-A64C-A90B-3DC49E06E947}" srcOrd="0" destOrd="0" parTransId="{1D536237-622D-D44C-9E29-C7730799F626}" sibTransId="{FDCA95DC-100A-B545-AEE9-56F37B05F818}"/>
    <dgm:cxn modelId="{BCFCBDE2-1E8D-734C-8FD0-DB7A8253BA6B}" type="presOf" srcId="{ED311D2D-0850-6E4D-89EF-2E49146949ED}" destId="{A9E574CF-0DFB-D644-9998-65CA7DE3CB03}" srcOrd="0" destOrd="0" presId="urn:microsoft.com/office/officeart/2005/8/layout/radial6"/>
    <dgm:cxn modelId="{5C20AFB7-6481-9D43-9A47-A47A327455ED}" type="presOf" srcId="{0E5F38DF-20D6-F34F-B9CA-D9E939F2A65B}" destId="{C30F8467-589F-9440-82CC-C8CD2B73256C}" srcOrd="0" destOrd="0" presId="urn:microsoft.com/office/officeart/2005/8/layout/radial6"/>
    <dgm:cxn modelId="{93022B70-E4F6-9144-85EE-A4CA24633392}" type="presParOf" srcId="{2CB9D0AC-8179-8949-9E45-5EBDEA750F0E}" destId="{6073D021-52AF-B249-AA99-CDE3A5A349E4}" srcOrd="0" destOrd="0" presId="urn:microsoft.com/office/officeart/2005/8/layout/radial6"/>
    <dgm:cxn modelId="{9A34C432-DDEF-0448-B5CD-4C3E240DF332}" type="presParOf" srcId="{2CB9D0AC-8179-8949-9E45-5EBDEA750F0E}" destId="{F666BC91-ED32-4548-AD7E-029A0D726403}" srcOrd="1" destOrd="0" presId="urn:microsoft.com/office/officeart/2005/8/layout/radial6"/>
    <dgm:cxn modelId="{5B23C14C-B8CE-5049-8DE0-7A5E6032A673}" type="presParOf" srcId="{2CB9D0AC-8179-8949-9E45-5EBDEA750F0E}" destId="{20C232C6-F3CD-1045-99FD-7E01A79A9349}" srcOrd="2" destOrd="0" presId="urn:microsoft.com/office/officeart/2005/8/layout/radial6"/>
    <dgm:cxn modelId="{92C79E5D-780E-5844-9FBC-E12EC3367B5B}" type="presParOf" srcId="{2CB9D0AC-8179-8949-9E45-5EBDEA750F0E}" destId="{338DF275-FA7A-0242-8570-34CFA12312FB}" srcOrd="3" destOrd="0" presId="urn:microsoft.com/office/officeart/2005/8/layout/radial6"/>
    <dgm:cxn modelId="{CB453703-7990-BF45-8687-FF31D1C2079B}" type="presParOf" srcId="{2CB9D0AC-8179-8949-9E45-5EBDEA750F0E}" destId="{A9E574CF-0DFB-D644-9998-65CA7DE3CB03}" srcOrd="4" destOrd="0" presId="urn:microsoft.com/office/officeart/2005/8/layout/radial6"/>
    <dgm:cxn modelId="{696F3F9A-EDA3-0345-BD4D-9CD2B16F4F15}" type="presParOf" srcId="{2CB9D0AC-8179-8949-9E45-5EBDEA750F0E}" destId="{58A72D82-373F-8046-91DE-A213972BD313}" srcOrd="5" destOrd="0" presId="urn:microsoft.com/office/officeart/2005/8/layout/radial6"/>
    <dgm:cxn modelId="{99DE71D4-FF96-6349-B665-BAB3B30CDEBC}" type="presParOf" srcId="{2CB9D0AC-8179-8949-9E45-5EBDEA750F0E}" destId="{0F1E5E9A-7FF4-F046-8F03-4804316CBA75}" srcOrd="6" destOrd="0" presId="urn:microsoft.com/office/officeart/2005/8/layout/radial6"/>
    <dgm:cxn modelId="{C279C0C3-5880-E84B-B4C1-DEB94DDBBCBC}" type="presParOf" srcId="{2CB9D0AC-8179-8949-9E45-5EBDEA750F0E}" destId="{EBA63120-DAC2-2547-8547-EDC0EA5D4CD9}" srcOrd="7" destOrd="0" presId="urn:microsoft.com/office/officeart/2005/8/layout/radial6"/>
    <dgm:cxn modelId="{3E9947FA-E505-C148-8A6C-444E40D699AF}" type="presParOf" srcId="{2CB9D0AC-8179-8949-9E45-5EBDEA750F0E}" destId="{2011A2AE-A35C-6A49-8519-C9590973D3DD}" srcOrd="8" destOrd="0" presId="urn:microsoft.com/office/officeart/2005/8/layout/radial6"/>
    <dgm:cxn modelId="{C2E594A9-92B4-AD46-B2E8-589F845F18FD}" type="presParOf" srcId="{2CB9D0AC-8179-8949-9E45-5EBDEA750F0E}" destId="{C30F8467-589F-9440-82CC-C8CD2B73256C}" srcOrd="9" destOrd="0" presId="urn:microsoft.com/office/officeart/2005/8/layout/radial6"/>
    <dgm:cxn modelId="{8AE61380-2CC5-6E42-9474-3F68020C305A}" type="presParOf" srcId="{2CB9D0AC-8179-8949-9E45-5EBDEA750F0E}" destId="{30AA075A-A22B-F34A-9EF2-3F0B45580FA2}" srcOrd="10" destOrd="0" presId="urn:microsoft.com/office/officeart/2005/8/layout/radial6"/>
    <dgm:cxn modelId="{1080D430-9493-6149-951C-E94F45F9E470}" type="presParOf" srcId="{2CB9D0AC-8179-8949-9E45-5EBDEA750F0E}" destId="{938BF30C-44FD-474C-ADCC-5F9B55BF23F6}" srcOrd="11" destOrd="0" presId="urn:microsoft.com/office/officeart/2005/8/layout/radial6"/>
    <dgm:cxn modelId="{54C215C7-A877-A949-BA85-A819B5DF73C7}" type="presParOf" srcId="{2CB9D0AC-8179-8949-9E45-5EBDEA750F0E}" destId="{319F4DEB-7876-B642-8E8F-879F8CD153F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2508C2-E73C-F846-883A-06BD0AD9F0F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</dgm:pt>
    <dgm:pt modelId="{64913080-4E4E-1E49-914A-98062EC37671}">
      <dgm:prSet phldrT="[Szöveg]"/>
      <dgm:spPr>
        <a:solidFill>
          <a:srgbClr val="242943"/>
        </a:solidFill>
      </dgm:spPr>
      <dgm:t>
        <a:bodyPr/>
        <a:lstStyle/>
        <a:p>
          <a:r>
            <a:rPr lang="hu-HU" dirty="0" err="1">
              <a:effectLst/>
              <a:latin typeface="Montserrat" pitchFamily="2" charset="0"/>
            </a:rPr>
            <a:t>Gain</a:t>
          </a:r>
          <a:r>
            <a:rPr lang="hu-HU" dirty="0">
              <a:effectLst/>
              <a:latin typeface="Montserrat" pitchFamily="2" charset="0"/>
            </a:rPr>
            <a:t> credit </a:t>
          </a:r>
          <a:r>
            <a:rPr lang="hu-HU" dirty="0" err="1">
              <a:effectLst/>
              <a:latin typeface="Montserrat" pitchFamily="2" charset="0"/>
            </a:rPr>
            <a:t>signitures</a:t>
          </a:r>
          <a:r>
            <a:rPr lang="hu-HU" dirty="0">
              <a:effectLst/>
              <a:latin typeface="Montserrat" pitchFamily="2" charset="0"/>
            </a:rPr>
            <a:t> </a:t>
          </a:r>
          <a:r>
            <a:rPr lang="hu-HU" dirty="0" err="1">
              <a:effectLst/>
              <a:latin typeface="Montserrat" pitchFamily="2" charset="0"/>
            </a:rPr>
            <a:t>for</a:t>
          </a:r>
          <a:r>
            <a:rPr lang="hu-HU" dirty="0">
              <a:effectLst/>
              <a:latin typeface="Montserrat" pitchFamily="2" charset="0"/>
            </a:rPr>
            <a:t> 4 </a:t>
          </a:r>
          <a:r>
            <a:rPr lang="hu-HU" dirty="0" err="1">
              <a:effectLst/>
              <a:latin typeface="Montserrat" pitchFamily="2" charset="0"/>
            </a:rPr>
            <a:t>terms</a:t>
          </a:r>
          <a:endParaRPr lang="hu-HU" dirty="0">
            <a:latin typeface="Montserrat" pitchFamily="2" charset="0"/>
          </a:endParaRPr>
        </a:p>
      </dgm:t>
    </dgm:pt>
    <dgm:pt modelId="{67931610-CB6D-6449-9339-E7B84C6693FA}" type="parTrans" cxnId="{4B5C864E-1A95-7341-B24E-1B33DB372017}">
      <dgm:prSet/>
      <dgm:spPr/>
      <dgm:t>
        <a:bodyPr/>
        <a:lstStyle/>
        <a:p>
          <a:endParaRPr lang="hu-HU"/>
        </a:p>
      </dgm:t>
    </dgm:pt>
    <dgm:pt modelId="{2FDB19D5-71C9-4D45-BC1E-912056834086}" type="sibTrans" cxnId="{4B5C864E-1A95-7341-B24E-1B33DB372017}">
      <dgm:prSet/>
      <dgm:spPr/>
      <dgm:t>
        <a:bodyPr/>
        <a:lstStyle/>
        <a:p>
          <a:endParaRPr lang="hu-HU"/>
        </a:p>
      </dgm:t>
    </dgm:pt>
    <dgm:pt modelId="{CA542ED9-75A9-E84F-80F3-1DBAA7B00DE1}">
      <dgm:prSet phldrT="[Szöveg]"/>
      <dgm:spPr>
        <a:solidFill>
          <a:schemeClr val="bg1"/>
        </a:solidFill>
        <a:ln>
          <a:solidFill>
            <a:srgbClr val="43ACC9"/>
          </a:solidFill>
        </a:ln>
      </dgm:spPr>
      <dgm:t>
        <a:bodyPr/>
        <a:lstStyle/>
        <a:p>
          <a:r>
            <a:rPr lang="hu-HU" dirty="0" err="1">
              <a:solidFill>
                <a:srgbClr val="43ACC9"/>
              </a:solidFill>
              <a:effectLst/>
              <a:latin typeface="Montserrat" pitchFamily="2" charset="0"/>
            </a:rPr>
            <a:t>Choose</a:t>
          </a:r>
          <a:r>
            <a:rPr lang="hu-HU" dirty="0">
              <a:solidFill>
                <a:srgbClr val="43ACC9"/>
              </a:solidFill>
              <a:effectLst/>
              <a:latin typeface="Montserrat" pitchFamily="2" charset="0"/>
            </a:rPr>
            <a:t> a sport of </a:t>
          </a:r>
          <a:r>
            <a:rPr lang="hu-HU" dirty="0" err="1">
              <a:solidFill>
                <a:srgbClr val="43ACC9"/>
              </a:solidFill>
              <a:effectLst/>
              <a:latin typeface="Montserrat" pitchFamily="2" charset="0"/>
            </a:rPr>
            <a:t>your</a:t>
          </a:r>
          <a:r>
            <a:rPr lang="hu-HU" dirty="0">
              <a:solidFill>
                <a:srgbClr val="43ACC9"/>
              </a:solidFill>
              <a:effectLst/>
              <a:latin typeface="Montserrat" pitchFamily="2" charset="0"/>
            </a:rPr>
            <a:t> </a:t>
          </a:r>
          <a:r>
            <a:rPr lang="hu-HU" dirty="0" err="1">
              <a:solidFill>
                <a:srgbClr val="43ACC9"/>
              </a:solidFill>
              <a:effectLst/>
              <a:latin typeface="Montserrat" pitchFamily="2" charset="0"/>
            </a:rPr>
            <a:t>own</a:t>
          </a:r>
          <a:endParaRPr lang="hu-HU" dirty="0">
            <a:solidFill>
              <a:srgbClr val="43ACC9"/>
            </a:solidFill>
            <a:latin typeface="Montserrat" pitchFamily="2" charset="0"/>
          </a:endParaRPr>
        </a:p>
      </dgm:t>
    </dgm:pt>
    <dgm:pt modelId="{E6129D40-B49E-6744-9350-A34D791C428C}" type="parTrans" cxnId="{472AD0A4-EE3A-554A-A84B-5E5ACA68325D}">
      <dgm:prSet/>
      <dgm:spPr/>
      <dgm:t>
        <a:bodyPr/>
        <a:lstStyle/>
        <a:p>
          <a:endParaRPr lang="hu-HU"/>
        </a:p>
      </dgm:t>
    </dgm:pt>
    <dgm:pt modelId="{05BF2673-5724-664E-983B-05784CE01AA7}" type="sibTrans" cxnId="{472AD0A4-EE3A-554A-A84B-5E5ACA68325D}">
      <dgm:prSet/>
      <dgm:spPr/>
      <dgm:t>
        <a:bodyPr/>
        <a:lstStyle/>
        <a:p>
          <a:endParaRPr lang="hu-HU"/>
        </a:p>
      </dgm:t>
    </dgm:pt>
    <dgm:pt modelId="{2E7A1540-E20F-2048-BE0A-C9B0C0D74E20}">
      <dgm:prSet/>
      <dgm:spPr>
        <a:solidFill>
          <a:srgbClr val="43ACC9"/>
        </a:solidFill>
      </dgm:spPr>
      <dgm:t>
        <a:bodyPr/>
        <a:lstStyle/>
        <a:p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Development</a:t>
          </a:r>
          <a:r>
            <a:rPr lang="hu-HU" dirty="0">
              <a:solidFill>
                <a:srgbClr val="242943"/>
              </a:solidFill>
              <a:effectLst/>
              <a:latin typeface="Montserrat" pitchFamily="2" charset="0"/>
            </a:rPr>
            <a:t> of </a:t>
          </a:r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abilities</a:t>
          </a:r>
          <a:r>
            <a:rPr lang="hu-HU" dirty="0">
              <a:solidFill>
                <a:srgbClr val="242943"/>
              </a:solidFill>
              <a:effectLst/>
              <a:latin typeface="Montserrat" pitchFamily="2" charset="0"/>
            </a:rPr>
            <a:t>,  </a:t>
          </a:r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keeping</a:t>
          </a:r>
          <a:r>
            <a:rPr lang="hu-HU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up</a:t>
          </a:r>
          <a:r>
            <a:rPr lang="hu-HU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your</a:t>
          </a:r>
          <a:r>
            <a:rPr lang="hu-HU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condition</a:t>
          </a:r>
          <a:r>
            <a:rPr lang="hu-HU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dirty="0" err="1">
              <a:solidFill>
                <a:srgbClr val="242943"/>
              </a:solidFill>
              <a:effectLst/>
              <a:latin typeface="Montserrat" pitchFamily="2" charset="0"/>
            </a:rPr>
            <a:t>level</a:t>
          </a:r>
          <a:endParaRPr lang="hu-HU" dirty="0">
            <a:solidFill>
              <a:srgbClr val="242943"/>
            </a:solidFill>
            <a:effectLst/>
            <a:latin typeface="Montserrat" pitchFamily="2" charset="0"/>
          </a:endParaRPr>
        </a:p>
      </dgm:t>
    </dgm:pt>
    <dgm:pt modelId="{C8CFC23B-F9F8-954E-9C8F-A0D57187F145}" type="parTrans" cxnId="{74DAFF0D-B6BC-E14D-95B7-6E0CE679B668}">
      <dgm:prSet/>
      <dgm:spPr/>
      <dgm:t>
        <a:bodyPr/>
        <a:lstStyle/>
        <a:p>
          <a:endParaRPr lang="hu-HU"/>
        </a:p>
      </dgm:t>
    </dgm:pt>
    <dgm:pt modelId="{31DAADEF-0AB0-7F48-B683-84553B4A21B2}" type="sibTrans" cxnId="{74DAFF0D-B6BC-E14D-95B7-6E0CE679B668}">
      <dgm:prSet/>
      <dgm:spPr/>
      <dgm:t>
        <a:bodyPr/>
        <a:lstStyle/>
        <a:p>
          <a:endParaRPr lang="hu-HU"/>
        </a:p>
      </dgm:t>
    </dgm:pt>
    <dgm:pt modelId="{079D5CD8-9FB3-DC47-86CE-268BE6B41D56}" type="pres">
      <dgm:prSet presAssocID="{AA2508C2-E73C-F846-883A-06BD0AD9F0F9}" presName="linear" presStyleCnt="0">
        <dgm:presLayoutVars>
          <dgm:animLvl val="lvl"/>
          <dgm:resizeHandles val="exact"/>
        </dgm:presLayoutVars>
      </dgm:prSet>
      <dgm:spPr/>
    </dgm:pt>
    <dgm:pt modelId="{D2ED2AA6-2A47-1F47-ABE0-D706F5D0BEE5}" type="pres">
      <dgm:prSet presAssocID="{64913080-4E4E-1E49-914A-98062EC3767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AC53AB6-6E93-D74E-B607-93721813AC7E}" type="pres">
      <dgm:prSet presAssocID="{2FDB19D5-71C9-4D45-BC1E-912056834086}" presName="spacer" presStyleCnt="0"/>
      <dgm:spPr/>
    </dgm:pt>
    <dgm:pt modelId="{5648146A-E9F7-1A4C-AABC-04B794BE1D83}" type="pres">
      <dgm:prSet presAssocID="{2E7A1540-E20F-2048-BE0A-C9B0C0D74E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E3A3926-6B0A-AD4B-938D-75FFB9B7E293}" type="pres">
      <dgm:prSet presAssocID="{31DAADEF-0AB0-7F48-B683-84553B4A21B2}" presName="spacer" presStyleCnt="0"/>
      <dgm:spPr/>
    </dgm:pt>
    <dgm:pt modelId="{434C2B84-BDA0-5B4E-B061-7778F807F220}" type="pres">
      <dgm:prSet presAssocID="{CA542ED9-75A9-E84F-80F3-1DBAA7B00DE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249A5FC-76FD-9E49-AC9B-B0C03113924C}" type="presOf" srcId="{2E7A1540-E20F-2048-BE0A-C9B0C0D74E20}" destId="{5648146A-E9F7-1A4C-AABC-04B794BE1D83}" srcOrd="0" destOrd="0" presId="urn:microsoft.com/office/officeart/2005/8/layout/vList2"/>
    <dgm:cxn modelId="{6A1A0A2F-20DD-5B44-BBAA-323733283D4C}" type="presOf" srcId="{CA542ED9-75A9-E84F-80F3-1DBAA7B00DE1}" destId="{434C2B84-BDA0-5B4E-B061-7778F807F220}" srcOrd="0" destOrd="0" presId="urn:microsoft.com/office/officeart/2005/8/layout/vList2"/>
    <dgm:cxn modelId="{74DAFF0D-B6BC-E14D-95B7-6E0CE679B668}" srcId="{AA2508C2-E73C-F846-883A-06BD0AD9F0F9}" destId="{2E7A1540-E20F-2048-BE0A-C9B0C0D74E20}" srcOrd="1" destOrd="0" parTransId="{C8CFC23B-F9F8-954E-9C8F-A0D57187F145}" sibTransId="{31DAADEF-0AB0-7F48-B683-84553B4A21B2}"/>
    <dgm:cxn modelId="{4B5C864E-1A95-7341-B24E-1B33DB372017}" srcId="{AA2508C2-E73C-F846-883A-06BD0AD9F0F9}" destId="{64913080-4E4E-1E49-914A-98062EC37671}" srcOrd="0" destOrd="0" parTransId="{67931610-CB6D-6449-9339-E7B84C6693FA}" sibTransId="{2FDB19D5-71C9-4D45-BC1E-912056834086}"/>
    <dgm:cxn modelId="{5D871363-A0F1-904D-BCB4-46E4A52C5C6F}" type="presOf" srcId="{AA2508C2-E73C-F846-883A-06BD0AD9F0F9}" destId="{079D5CD8-9FB3-DC47-86CE-268BE6B41D56}" srcOrd="0" destOrd="0" presId="urn:microsoft.com/office/officeart/2005/8/layout/vList2"/>
    <dgm:cxn modelId="{C3ADB409-D801-E543-9BF6-75CC748EDB36}" type="presOf" srcId="{64913080-4E4E-1E49-914A-98062EC37671}" destId="{D2ED2AA6-2A47-1F47-ABE0-D706F5D0BEE5}" srcOrd="0" destOrd="0" presId="urn:microsoft.com/office/officeart/2005/8/layout/vList2"/>
    <dgm:cxn modelId="{472AD0A4-EE3A-554A-A84B-5E5ACA68325D}" srcId="{AA2508C2-E73C-F846-883A-06BD0AD9F0F9}" destId="{CA542ED9-75A9-E84F-80F3-1DBAA7B00DE1}" srcOrd="2" destOrd="0" parTransId="{E6129D40-B49E-6744-9350-A34D791C428C}" sibTransId="{05BF2673-5724-664E-983B-05784CE01AA7}"/>
    <dgm:cxn modelId="{7DED22B4-A71E-5549-8002-30CC693F9AC2}" type="presParOf" srcId="{079D5CD8-9FB3-DC47-86CE-268BE6B41D56}" destId="{D2ED2AA6-2A47-1F47-ABE0-D706F5D0BEE5}" srcOrd="0" destOrd="0" presId="urn:microsoft.com/office/officeart/2005/8/layout/vList2"/>
    <dgm:cxn modelId="{3C50133B-DCB0-B749-8D59-20DF7775009D}" type="presParOf" srcId="{079D5CD8-9FB3-DC47-86CE-268BE6B41D56}" destId="{2AC53AB6-6E93-D74E-B607-93721813AC7E}" srcOrd="1" destOrd="0" presId="urn:microsoft.com/office/officeart/2005/8/layout/vList2"/>
    <dgm:cxn modelId="{48780D77-4A4F-7448-BB50-C60CE8BBDE19}" type="presParOf" srcId="{079D5CD8-9FB3-DC47-86CE-268BE6B41D56}" destId="{5648146A-E9F7-1A4C-AABC-04B794BE1D83}" srcOrd="2" destOrd="0" presId="urn:microsoft.com/office/officeart/2005/8/layout/vList2"/>
    <dgm:cxn modelId="{4C015EB1-4A33-9C4A-809C-DCCCDEA0988C}" type="presParOf" srcId="{079D5CD8-9FB3-DC47-86CE-268BE6B41D56}" destId="{7E3A3926-6B0A-AD4B-938D-75FFB9B7E293}" srcOrd="3" destOrd="0" presId="urn:microsoft.com/office/officeart/2005/8/layout/vList2"/>
    <dgm:cxn modelId="{279BEA4D-1D23-0447-9CD5-057588D75C86}" type="presParOf" srcId="{079D5CD8-9FB3-DC47-86CE-268BE6B41D56}" destId="{434C2B84-BDA0-5B4E-B061-7778F807F2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06043E-8FD8-4F24-9E8A-0DBEF0ED4F4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A33BCA-6F54-439E-B757-E03DDB532CD2}">
      <dgm:prSet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hu-HU" b="0" i="0" dirty="0" err="1">
              <a:solidFill>
                <a:srgbClr val="242943"/>
              </a:solidFill>
              <a:latin typeface="Montserrat" pitchFamily="2" charset="0"/>
            </a:rPr>
            <a:t>Collection</a:t>
          </a:r>
          <a:r>
            <a:rPr lang="hu-HU" b="0" i="0" dirty="0">
              <a:solidFill>
                <a:srgbClr val="242943"/>
              </a:solidFill>
              <a:latin typeface="Montserrat" pitchFamily="2" charset="0"/>
            </a:rPr>
            <a:t> of </a:t>
          </a:r>
          <a:r>
            <a:rPr lang="hu-HU" b="0" i="0" dirty="0" err="1">
              <a:solidFill>
                <a:srgbClr val="242943"/>
              </a:solidFill>
              <a:latin typeface="Montserrat" pitchFamily="2" charset="0"/>
            </a:rPr>
            <a:t>swimming</a:t>
          </a:r>
          <a:r>
            <a:rPr lang="hu-HU" b="0" i="0" dirty="0">
              <a:solidFill>
                <a:srgbClr val="242943"/>
              </a:solidFill>
              <a:latin typeface="Montserrat" pitchFamily="2" charset="0"/>
            </a:rPr>
            <a:t> 8000 m in a </a:t>
          </a:r>
          <a:r>
            <a:rPr lang="hu-HU" b="0" i="0" dirty="0" err="1">
              <a:solidFill>
                <a:srgbClr val="242943"/>
              </a:solidFill>
              <a:latin typeface="Montserrat" pitchFamily="2" charset="0"/>
            </a:rPr>
            <a:t>term</a:t>
          </a:r>
          <a:endParaRPr lang="en-US" b="0" i="0" dirty="0">
            <a:solidFill>
              <a:srgbClr val="242943"/>
            </a:solidFill>
            <a:latin typeface="Montserrat" pitchFamily="2" charset="0"/>
          </a:endParaRPr>
        </a:p>
      </dgm:t>
    </dgm:pt>
    <dgm:pt modelId="{D36DFDF5-FF91-4799-A5E1-A0D4E9B84244}" type="parTrans" cxnId="{D67C4EE4-A245-4651-82E1-90781683292D}">
      <dgm:prSet/>
      <dgm:spPr/>
      <dgm:t>
        <a:bodyPr/>
        <a:lstStyle/>
        <a:p>
          <a:endParaRPr lang="en-US"/>
        </a:p>
      </dgm:t>
    </dgm:pt>
    <dgm:pt modelId="{1B494A44-3296-432A-ABC9-3C264F5207C1}" type="sibTrans" cxnId="{D67C4EE4-A245-4651-82E1-90781683292D}">
      <dgm:prSet/>
      <dgm:spPr/>
      <dgm:t>
        <a:bodyPr/>
        <a:lstStyle/>
        <a:p>
          <a:endParaRPr lang="en-US"/>
        </a:p>
      </dgm:t>
    </dgm:pt>
    <dgm:pt modelId="{1E49C5CC-99B7-41BE-9B74-910A9E86B9B0}">
      <dgm:prSet/>
      <dgm:spPr/>
      <dgm:t>
        <a:bodyPr/>
        <a:lstStyle/>
        <a:p>
          <a:pPr>
            <a:lnSpc>
              <a:spcPct val="100000"/>
            </a:lnSpc>
          </a:pPr>
          <a:r>
            <a:rPr lang="hu-HU" dirty="0" err="1">
              <a:latin typeface="Montserrat" pitchFamily="2" charset="0"/>
            </a:rPr>
            <a:t>Swi</a:t>
          </a:r>
          <a:r>
            <a:rPr lang="hu-HU" dirty="0" err="1">
              <a:solidFill>
                <a:srgbClr val="242943"/>
              </a:solidFill>
              <a:latin typeface="Montserrat" pitchFamily="2" charset="0"/>
            </a:rPr>
            <a:t>m</a:t>
          </a:r>
          <a:r>
            <a:rPr lang="hu-HU" dirty="0">
              <a:solidFill>
                <a:srgbClr val="242943"/>
              </a:solidFill>
              <a:latin typeface="Montserrat" pitchFamily="2" charset="0"/>
            </a:rPr>
            <a:t> 1000 m </a:t>
          </a:r>
          <a:r>
            <a:rPr lang="hu-HU" dirty="0" err="1">
              <a:solidFill>
                <a:srgbClr val="242943"/>
              </a:solidFill>
              <a:latin typeface="Montserrat" pitchFamily="2" charset="0"/>
            </a:rPr>
            <a:t>under</a:t>
          </a:r>
          <a:r>
            <a:rPr lang="hu-HU" dirty="0">
              <a:solidFill>
                <a:srgbClr val="242943"/>
              </a:solidFill>
              <a:latin typeface="Montserrat" pitchFamily="2" charset="0"/>
            </a:rPr>
            <a:t>                         30 min (</a:t>
          </a:r>
          <a:r>
            <a:rPr lang="hu-HU" dirty="0" err="1">
              <a:solidFill>
                <a:srgbClr val="242943"/>
              </a:solidFill>
              <a:latin typeface="Montserrat" pitchFamily="2" charset="0"/>
            </a:rPr>
            <a:t>Felame</a:t>
          </a:r>
          <a:r>
            <a:rPr lang="hu-HU" dirty="0">
              <a:solidFill>
                <a:srgbClr val="242943"/>
              </a:solidFill>
              <a:latin typeface="Montserrat" pitchFamily="2" charset="0"/>
            </a:rPr>
            <a:t>) / 28 min (Male)</a:t>
          </a:r>
          <a:endParaRPr lang="en-US" dirty="0">
            <a:solidFill>
              <a:srgbClr val="242943"/>
            </a:solidFill>
            <a:latin typeface="Montserrat" pitchFamily="2" charset="0"/>
          </a:endParaRPr>
        </a:p>
      </dgm:t>
    </dgm:pt>
    <dgm:pt modelId="{2655E35E-6C0A-4EC9-AF25-D2468199A463}" type="parTrans" cxnId="{392DB5C0-C3BC-48BE-BC96-37C5082F249F}">
      <dgm:prSet/>
      <dgm:spPr/>
      <dgm:t>
        <a:bodyPr/>
        <a:lstStyle/>
        <a:p>
          <a:endParaRPr lang="en-US"/>
        </a:p>
      </dgm:t>
    </dgm:pt>
    <dgm:pt modelId="{B00680F6-B752-4367-BB5D-8604438ED064}" type="sibTrans" cxnId="{392DB5C0-C3BC-48BE-BC96-37C5082F249F}">
      <dgm:prSet/>
      <dgm:spPr/>
      <dgm:t>
        <a:bodyPr/>
        <a:lstStyle/>
        <a:p>
          <a:endParaRPr lang="en-US"/>
        </a:p>
      </dgm:t>
    </dgm:pt>
    <dgm:pt modelId="{10D6679F-38D6-4266-8F86-64DCB572C501}">
      <dgm:prSet/>
      <dgm:spPr/>
      <dgm:t>
        <a:bodyPr/>
        <a:lstStyle/>
        <a:p>
          <a:pPr>
            <a:lnSpc>
              <a:spcPct val="100000"/>
            </a:lnSpc>
          </a:pPr>
          <a:r>
            <a:rPr lang="hu-HU" dirty="0" err="1">
              <a:latin typeface="Montserrat" pitchFamily="2" charset="0"/>
            </a:rPr>
            <a:t>Beginners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at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the</a:t>
          </a:r>
          <a:r>
            <a:rPr lang="hu-HU" dirty="0">
              <a:latin typeface="Montserrat" pitchFamily="2" charset="0"/>
            </a:rPr>
            <a:t> end of </a:t>
          </a:r>
          <a:r>
            <a:rPr lang="hu-HU" dirty="0" err="1">
              <a:latin typeface="Montserrat" pitchFamily="2" charset="0"/>
            </a:rPr>
            <a:t>course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complition</a:t>
          </a:r>
          <a:endParaRPr lang="en-US" dirty="0">
            <a:latin typeface="Montserrat" pitchFamily="2" charset="0"/>
          </a:endParaRPr>
        </a:p>
      </dgm:t>
    </dgm:pt>
    <dgm:pt modelId="{8F75B8D7-43A8-4441-9735-6426ED735CD8}" type="parTrans" cxnId="{41D8D5AA-0F0C-4903-B584-F4A1115658BE}">
      <dgm:prSet/>
      <dgm:spPr/>
      <dgm:t>
        <a:bodyPr/>
        <a:lstStyle/>
        <a:p>
          <a:endParaRPr lang="en-US"/>
        </a:p>
      </dgm:t>
    </dgm:pt>
    <dgm:pt modelId="{0464F6AD-BFEC-49F4-AB9C-98913022D31C}" type="sibTrans" cxnId="{41D8D5AA-0F0C-4903-B584-F4A1115658BE}">
      <dgm:prSet/>
      <dgm:spPr/>
      <dgm:t>
        <a:bodyPr/>
        <a:lstStyle/>
        <a:p>
          <a:endParaRPr lang="en-US"/>
        </a:p>
      </dgm:t>
    </dgm:pt>
    <dgm:pt modelId="{DEC83DAD-E5A2-46D3-BF8A-87CF997EF1E7}">
      <dgm:prSet/>
      <dgm:spPr/>
      <dgm:t>
        <a:bodyPr/>
        <a:lstStyle/>
        <a:p>
          <a:pPr>
            <a:lnSpc>
              <a:spcPct val="100000"/>
            </a:lnSpc>
          </a:pPr>
          <a:r>
            <a:rPr lang="hu-HU" dirty="0" err="1">
              <a:latin typeface="Montserrat" pitchFamily="2" charset="0"/>
            </a:rPr>
            <a:t>Beginners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at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the</a:t>
          </a:r>
          <a:r>
            <a:rPr lang="hu-HU" dirty="0">
              <a:latin typeface="Montserrat" pitchFamily="2" charset="0"/>
            </a:rPr>
            <a:t> end of </a:t>
          </a:r>
          <a:r>
            <a:rPr lang="hu-HU" dirty="0" err="1">
              <a:latin typeface="Montserrat" pitchFamily="2" charset="0"/>
            </a:rPr>
            <a:t>course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complition</a:t>
          </a:r>
          <a:r>
            <a:rPr lang="hu-HU" dirty="0">
              <a:latin typeface="Montserrat" pitchFamily="2" charset="0"/>
            </a:rPr>
            <a:t> of 200 m                      (</a:t>
          </a:r>
          <a:r>
            <a:rPr lang="hu-HU" dirty="0" err="1">
              <a:latin typeface="Montserrat" pitchFamily="2" charset="0"/>
            </a:rPr>
            <a:t>continuous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swimming</a:t>
          </a:r>
          <a:r>
            <a:rPr lang="hu-HU" dirty="0">
              <a:latin typeface="Montserrat" pitchFamily="2" charset="0"/>
            </a:rPr>
            <a:t>)</a:t>
          </a:r>
          <a:endParaRPr lang="en-US" dirty="0">
            <a:latin typeface="Montserrat" pitchFamily="2" charset="0"/>
          </a:endParaRPr>
        </a:p>
      </dgm:t>
    </dgm:pt>
    <dgm:pt modelId="{42965277-DC20-4EEC-BBBD-D470968464EC}" type="parTrans" cxnId="{CEF1D9BB-8634-48BF-B138-287812571D13}">
      <dgm:prSet/>
      <dgm:spPr/>
      <dgm:t>
        <a:bodyPr/>
        <a:lstStyle/>
        <a:p>
          <a:endParaRPr lang="en-US"/>
        </a:p>
      </dgm:t>
    </dgm:pt>
    <dgm:pt modelId="{FFD8E843-47C0-465C-8F49-9B97EE246F07}" type="sibTrans" cxnId="{CEF1D9BB-8634-48BF-B138-287812571D13}">
      <dgm:prSet/>
      <dgm:spPr/>
      <dgm:t>
        <a:bodyPr/>
        <a:lstStyle/>
        <a:p>
          <a:endParaRPr lang="en-US"/>
        </a:p>
      </dgm:t>
    </dgm:pt>
    <dgm:pt modelId="{672FB3ED-6E37-FB42-BB06-3D9A693C556D}" type="pres">
      <dgm:prSet presAssocID="{F806043E-8FD8-4F24-9E8A-0DBEF0ED4F4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1D1CC4E1-527A-2246-AACD-2C74F25E3129}" type="pres">
      <dgm:prSet presAssocID="{48A33BCA-6F54-439E-B757-E03DDB532CD2}" presName="thickLine" presStyleLbl="alignNode1" presStyleIdx="0" presStyleCnt="4"/>
      <dgm:spPr/>
    </dgm:pt>
    <dgm:pt modelId="{FD6CAC33-3EE2-E54A-8B06-89FDB9DCDFD5}" type="pres">
      <dgm:prSet presAssocID="{48A33BCA-6F54-439E-B757-E03DDB532CD2}" presName="horz1" presStyleCnt="0"/>
      <dgm:spPr/>
    </dgm:pt>
    <dgm:pt modelId="{607F318C-000D-9A41-9BA3-354F8CAAD0B1}" type="pres">
      <dgm:prSet presAssocID="{48A33BCA-6F54-439E-B757-E03DDB532CD2}" presName="tx1" presStyleLbl="revTx" presStyleIdx="0" presStyleCnt="4" custScaleY="83684"/>
      <dgm:spPr/>
      <dgm:t>
        <a:bodyPr/>
        <a:lstStyle/>
        <a:p>
          <a:endParaRPr lang="hu-HU"/>
        </a:p>
      </dgm:t>
    </dgm:pt>
    <dgm:pt modelId="{5EF0A6B1-A56B-6F43-BBC8-F658C8F05231}" type="pres">
      <dgm:prSet presAssocID="{48A33BCA-6F54-439E-B757-E03DDB532CD2}" presName="vert1" presStyleCnt="0"/>
      <dgm:spPr/>
    </dgm:pt>
    <dgm:pt modelId="{2137CFFA-BFBF-CE49-AA61-966885C06E82}" type="pres">
      <dgm:prSet presAssocID="{1E49C5CC-99B7-41BE-9B74-910A9E86B9B0}" presName="thickLine" presStyleLbl="alignNode1" presStyleIdx="1" presStyleCnt="4"/>
      <dgm:spPr>
        <a:ln>
          <a:solidFill>
            <a:srgbClr val="43ACC9"/>
          </a:solidFill>
        </a:ln>
      </dgm:spPr>
    </dgm:pt>
    <dgm:pt modelId="{4CDC73AE-2611-A645-AA4B-FCC9B9D929F6}" type="pres">
      <dgm:prSet presAssocID="{1E49C5CC-99B7-41BE-9B74-910A9E86B9B0}" presName="horz1" presStyleCnt="0"/>
      <dgm:spPr/>
    </dgm:pt>
    <dgm:pt modelId="{9C34C924-D970-1849-8447-67FC2637671C}" type="pres">
      <dgm:prSet presAssocID="{1E49C5CC-99B7-41BE-9B74-910A9E86B9B0}" presName="tx1" presStyleLbl="revTx" presStyleIdx="1" presStyleCnt="4" custScaleY="80384"/>
      <dgm:spPr/>
      <dgm:t>
        <a:bodyPr/>
        <a:lstStyle/>
        <a:p>
          <a:endParaRPr lang="hu-HU"/>
        </a:p>
      </dgm:t>
    </dgm:pt>
    <dgm:pt modelId="{067B03CD-86DE-B04A-8DB8-26D9CADF7D57}" type="pres">
      <dgm:prSet presAssocID="{1E49C5CC-99B7-41BE-9B74-910A9E86B9B0}" presName="vert1" presStyleCnt="0"/>
      <dgm:spPr/>
    </dgm:pt>
    <dgm:pt modelId="{98CDAEAB-6B6E-6B47-B206-5A39B4FF3170}" type="pres">
      <dgm:prSet presAssocID="{10D6679F-38D6-4266-8F86-64DCB572C501}" presName="thickLine" presStyleLbl="alignNode1" presStyleIdx="2" presStyleCnt="4"/>
      <dgm:spPr>
        <a:ln>
          <a:solidFill>
            <a:srgbClr val="43ACC9"/>
          </a:solidFill>
        </a:ln>
      </dgm:spPr>
    </dgm:pt>
    <dgm:pt modelId="{D745BE2C-B422-DE4C-BB28-314063509A9E}" type="pres">
      <dgm:prSet presAssocID="{10D6679F-38D6-4266-8F86-64DCB572C501}" presName="horz1" presStyleCnt="0"/>
      <dgm:spPr/>
    </dgm:pt>
    <dgm:pt modelId="{227E5C4F-C7B4-2B4F-88E9-797F2ED72237}" type="pres">
      <dgm:prSet presAssocID="{10D6679F-38D6-4266-8F86-64DCB572C501}" presName="tx1" presStyleLbl="revTx" presStyleIdx="2" presStyleCnt="4" custScaleY="76357"/>
      <dgm:spPr/>
      <dgm:t>
        <a:bodyPr/>
        <a:lstStyle/>
        <a:p>
          <a:endParaRPr lang="hu-HU"/>
        </a:p>
      </dgm:t>
    </dgm:pt>
    <dgm:pt modelId="{689AC264-3018-904A-8C17-5592C34AC472}" type="pres">
      <dgm:prSet presAssocID="{10D6679F-38D6-4266-8F86-64DCB572C501}" presName="vert1" presStyleCnt="0"/>
      <dgm:spPr/>
    </dgm:pt>
    <dgm:pt modelId="{7DFA50F9-F7A6-4A42-86CF-F53EE84D64BF}" type="pres">
      <dgm:prSet presAssocID="{DEC83DAD-E5A2-46D3-BF8A-87CF997EF1E7}" presName="thickLine" presStyleLbl="alignNode1" presStyleIdx="3" presStyleCnt="4"/>
      <dgm:spPr>
        <a:ln>
          <a:solidFill>
            <a:srgbClr val="43ACC9"/>
          </a:solidFill>
        </a:ln>
      </dgm:spPr>
    </dgm:pt>
    <dgm:pt modelId="{8686A907-B4EA-2440-AF9B-26522E6ECAC4}" type="pres">
      <dgm:prSet presAssocID="{DEC83DAD-E5A2-46D3-BF8A-87CF997EF1E7}" presName="horz1" presStyleCnt="0"/>
      <dgm:spPr/>
    </dgm:pt>
    <dgm:pt modelId="{3446D564-4AF8-2346-913E-23B174E66455}" type="pres">
      <dgm:prSet presAssocID="{DEC83DAD-E5A2-46D3-BF8A-87CF997EF1E7}" presName="tx1" presStyleLbl="revTx" presStyleIdx="3" presStyleCnt="4"/>
      <dgm:spPr/>
      <dgm:t>
        <a:bodyPr/>
        <a:lstStyle/>
        <a:p>
          <a:endParaRPr lang="hu-HU"/>
        </a:p>
      </dgm:t>
    </dgm:pt>
    <dgm:pt modelId="{E8C1C03F-E6CE-8C4B-9EB6-5D0BB498E578}" type="pres">
      <dgm:prSet presAssocID="{DEC83DAD-E5A2-46D3-BF8A-87CF997EF1E7}" presName="vert1" presStyleCnt="0"/>
      <dgm:spPr/>
    </dgm:pt>
  </dgm:ptLst>
  <dgm:cxnLst>
    <dgm:cxn modelId="{41D8D5AA-0F0C-4903-B584-F4A1115658BE}" srcId="{F806043E-8FD8-4F24-9E8A-0DBEF0ED4F4A}" destId="{10D6679F-38D6-4266-8F86-64DCB572C501}" srcOrd="2" destOrd="0" parTransId="{8F75B8D7-43A8-4441-9735-6426ED735CD8}" sibTransId="{0464F6AD-BFEC-49F4-AB9C-98913022D31C}"/>
    <dgm:cxn modelId="{131F2CCC-FBEC-6B41-B6B9-9A8B60A200D9}" type="presOf" srcId="{48A33BCA-6F54-439E-B757-E03DDB532CD2}" destId="{607F318C-000D-9A41-9BA3-354F8CAAD0B1}" srcOrd="0" destOrd="0" presId="urn:microsoft.com/office/officeart/2008/layout/LinedList"/>
    <dgm:cxn modelId="{8916CC02-5620-484E-8199-77F620404CAF}" type="presOf" srcId="{F806043E-8FD8-4F24-9E8A-0DBEF0ED4F4A}" destId="{672FB3ED-6E37-FB42-BB06-3D9A693C556D}" srcOrd="0" destOrd="0" presId="urn:microsoft.com/office/officeart/2008/layout/LinedList"/>
    <dgm:cxn modelId="{CEF1D9BB-8634-48BF-B138-287812571D13}" srcId="{F806043E-8FD8-4F24-9E8A-0DBEF0ED4F4A}" destId="{DEC83DAD-E5A2-46D3-BF8A-87CF997EF1E7}" srcOrd="3" destOrd="0" parTransId="{42965277-DC20-4EEC-BBBD-D470968464EC}" sibTransId="{FFD8E843-47C0-465C-8F49-9B97EE246F07}"/>
    <dgm:cxn modelId="{D67C4EE4-A245-4651-82E1-90781683292D}" srcId="{F806043E-8FD8-4F24-9E8A-0DBEF0ED4F4A}" destId="{48A33BCA-6F54-439E-B757-E03DDB532CD2}" srcOrd="0" destOrd="0" parTransId="{D36DFDF5-FF91-4799-A5E1-A0D4E9B84244}" sibTransId="{1B494A44-3296-432A-ABC9-3C264F5207C1}"/>
    <dgm:cxn modelId="{09E33398-4241-424C-9EB9-8913309BA894}" type="presOf" srcId="{10D6679F-38D6-4266-8F86-64DCB572C501}" destId="{227E5C4F-C7B4-2B4F-88E9-797F2ED72237}" srcOrd="0" destOrd="0" presId="urn:microsoft.com/office/officeart/2008/layout/LinedList"/>
    <dgm:cxn modelId="{392DB5C0-C3BC-48BE-BC96-37C5082F249F}" srcId="{F806043E-8FD8-4F24-9E8A-0DBEF0ED4F4A}" destId="{1E49C5CC-99B7-41BE-9B74-910A9E86B9B0}" srcOrd="1" destOrd="0" parTransId="{2655E35E-6C0A-4EC9-AF25-D2468199A463}" sibTransId="{B00680F6-B752-4367-BB5D-8604438ED064}"/>
    <dgm:cxn modelId="{48158186-B930-8942-8E72-D8A9C727BDC7}" type="presOf" srcId="{1E49C5CC-99B7-41BE-9B74-910A9E86B9B0}" destId="{9C34C924-D970-1849-8447-67FC2637671C}" srcOrd="0" destOrd="0" presId="urn:microsoft.com/office/officeart/2008/layout/LinedList"/>
    <dgm:cxn modelId="{8ED5B4D4-CC73-114B-9D9C-46EA74A6BA04}" type="presOf" srcId="{DEC83DAD-E5A2-46D3-BF8A-87CF997EF1E7}" destId="{3446D564-4AF8-2346-913E-23B174E66455}" srcOrd="0" destOrd="0" presId="urn:microsoft.com/office/officeart/2008/layout/LinedList"/>
    <dgm:cxn modelId="{3DE4F309-4051-2F43-882C-265D8EA95486}" type="presParOf" srcId="{672FB3ED-6E37-FB42-BB06-3D9A693C556D}" destId="{1D1CC4E1-527A-2246-AACD-2C74F25E3129}" srcOrd="0" destOrd="0" presId="urn:microsoft.com/office/officeart/2008/layout/LinedList"/>
    <dgm:cxn modelId="{A7B7B075-343F-F843-8521-7D5E21B4FED2}" type="presParOf" srcId="{672FB3ED-6E37-FB42-BB06-3D9A693C556D}" destId="{FD6CAC33-3EE2-E54A-8B06-89FDB9DCDFD5}" srcOrd="1" destOrd="0" presId="urn:microsoft.com/office/officeart/2008/layout/LinedList"/>
    <dgm:cxn modelId="{23996771-8987-F14D-9CAA-37564EF0B9A2}" type="presParOf" srcId="{FD6CAC33-3EE2-E54A-8B06-89FDB9DCDFD5}" destId="{607F318C-000D-9A41-9BA3-354F8CAAD0B1}" srcOrd="0" destOrd="0" presId="urn:microsoft.com/office/officeart/2008/layout/LinedList"/>
    <dgm:cxn modelId="{F9529A6A-684C-E94E-A823-86C75D478A4E}" type="presParOf" srcId="{FD6CAC33-3EE2-E54A-8B06-89FDB9DCDFD5}" destId="{5EF0A6B1-A56B-6F43-BBC8-F658C8F05231}" srcOrd="1" destOrd="0" presId="urn:microsoft.com/office/officeart/2008/layout/LinedList"/>
    <dgm:cxn modelId="{65233381-2B81-2F43-B21E-FFBD1111F625}" type="presParOf" srcId="{672FB3ED-6E37-FB42-BB06-3D9A693C556D}" destId="{2137CFFA-BFBF-CE49-AA61-966885C06E82}" srcOrd="2" destOrd="0" presId="urn:microsoft.com/office/officeart/2008/layout/LinedList"/>
    <dgm:cxn modelId="{77C4A3AB-71FF-5D42-B580-31F188160CF4}" type="presParOf" srcId="{672FB3ED-6E37-FB42-BB06-3D9A693C556D}" destId="{4CDC73AE-2611-A645-AA4B-FCC9B9D929F6}" srcOrd="3" destOrd="0" presId="urn:microsoft.com/office/officeart/2008/layout/LinedList"/>
    <dgm:cxn modelId="{6B983703-460C-DA48-9DC8-07FBA90C0A72}" type="presParOf" srcId="{4CDC73AE-2611-A645-AA4B-FCC9B9D929F6}" destId="{9C34C924-D970-1849-8447-67FC2637671C}" srcOrd="0" destOrd="0" presId="urn:microsoft.com/office/officeart/2008/layout/LinedList"/>
    <dgm:cxn modelId="{CE92F934-DEE5-3D41-B995-80CE9F12BB85}" type="presParOf" srcId="{4CDC73AE-2611-A645-AA4B-FCC9B9D929F6}" destId="{067B03CD-86DE-B04A-8DB8-26D9CADF7D57}" srcOrd="1" destOrd="0" presId="urn:microsoft.com/office/officeart/2008/layout/LinedList"/>
    <dgm:cxn modelId="{D0D9100B-F151-0B4B-A2F7-B5CEC567C765}" type="presParOf" srcId="{672FB3ED-6E37-FB42-BB06-3D9A693C556D}" destId="{98CDAEAB-6B6E-6B47-B206-5A39B4FF3170}" srcOrd="4" destOrd="0" presId="urn:microsoft.com/office/officeart/2008/layout/LinedList"/>
    <dgm:cxn modelId="{C20564FE-6419-6A41-A90B-E25745370AF1}" type="presParOf" srcId="{672FB3ED-6E37-FB42-BB06-3D9A693C556D}" destId="{D745BE2C-B422-DE4C-BB28-314063509A9E}" srcOrd="5" destOrd="0" presId="urn:microsoft.com/office/officeart/2008/layout/LinedList"/>
    <dgm:cxn modelId="{04738EE9-329A-8644-85E3-47ADF949E2BE}" type="presParOf" srcId="{D745BE2C-B422-DE4C-BB28-314063509A9E}" destId="{227E5C4F-C7B4-2B4F-88E9-797F2ED72237}" srcOrd="0" destOrd="0" presId="urn:microsoft.com/office/officeart/2008/layout/LinedList"/>
    <dgm:cxn modelId="{A40523ED-F5E3-EB4F-AF1E-008DB6984C2F}" type="presParOf" srcId="{D745BE2C-B422-DE4C-BB28-314063509A9E}" destId="{689AC264-3018-904A-8C17-5592C34AC472}" srcOrd="1" destOrd="0" presId="urn:microsoft.com/office/officeart/2008/layout/LinedList"/>
    <dgm:cxn modelId="{E090239F-329A-044D-A24D-87A49F09C5AC}" type="presParOf" srcId="{672FB3ED-6E37-FB42-BB06-3D9A693C556D}" destId="{7DFA50F9-F7A6-4A42-86CF-F53EE84D64BF}" srcOrd="6" destOrd="0" presId="urn:microsoft.com/office/officeart/2008/layout/LinedList"/>
    <dgm:cxn modelId="{7C1FE708-508F-C842-8ECC-2FC81325782D}" type="presParOf" srcId="{672FB3ED-6E37-FB42-BB06-3D9A693C556D}" destId="{8686A907-B4EA-2440-AF9B-26522E6ECAC4}" srcOrd="7" destOrd="0" presId="urn:microsoft.com/office/officeart/2008/layout/LinedList"/>
    <dgm:cxn modelId="{634281BD-B931-2345-BE66-A1C798FFAF00}" type="presParOf" srcId="{8686A907-B4EA-2440-AF9B-26522E6ECAC4}" destId="{3446D564-4AF8-2346-913E-23B174E66455}" srcOrd="0" destOrd="0" presId="urn:microsoft.com/office/officeart/2008/layout/LinedList"/>
    <dgm:cxn modelId="{8E318A36-69B6-6C44-BCC8-05FEFB9C8FF1}" type="presParOf" srcId="{8686A907-B4EA-2440-AF9B-26522E6ECAC4}" destId="{E8C1C03F-E6CE-8C4B-9EB6-5D0BB498E578}" srcOrd="1" destOrd="0" presId="urn:microsoft.com/office/officeart/2008/layout/LinedList"/>
  </dgm:cxnLst>
  <dgm:bg/>
  <dgm:whole>
    <a:ln>
      <a:solidFill>
        <a:srgbClr val="43ACC9">
          <a:alpha val="0"/>
        </a:srgb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B1F1C1-46B2-43B3-917D-DBC940206AAF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7796319-270E-4FC5-A758-163373011E93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hu-HU" b="1" dirty="0" err="1">
              <a:latin typeface="Montserrat" pitchFamily="2" charset="0"/>
            </a:rPr>
            <a:t>Successful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Strength</a:t>
          </a:r>
          <a:r>
            <a:rPr lang="hu-HU" b="1" dirty="0">
              <a:latin typeface="Montserrat" pitchFamily="2" charset="0"/>
            </a:rPr>
            <a:t>-test </a:t>
          </a:r>
          <a:r>
            <a:rPr lang="hu-HU" b="1" dirty="0" err="1">
              <a:latin typeface="Montserrat" pitchFamily="2" charset="0"/>
            </a:rPr>
            <a:t>presentation</a:t>
          </a:r>
          <a:r>
            <a:rPr lang="hu-HU" b="1" dirty="0">
              <a:latin typeface="Montserrat" pitchFamily="2" charset="0"/>
            </a:rPr>
            <a:t> </a:t>
          </a:r>
        </a:p>
        <a:p>
          <a:r>
            <a:rPr lang="hu-HU" dirty="0">
              <a:latin typeface="Montserrat" pitchFamily="2" charset="0"/>
            </a:rPr>
            <a:t>(</a:t>
          </a:r>
          <a:r>
            <a:rPr lang="hu-HU" dirty="0" err="1">
              <a:latin typeface="Montserrat" pitchFamily="2" charset="0"/>
            </a:rPr>
            <a:t>push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ups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sit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ups</a:t>
          </a:r>
          <a:r>
            <a:rPr lang="hu-HU" dirty="0">
              <a:latin typeface="Montserrat" pitchFamily="2" charset="0"/>
            </a:rPr>
            <a:t>, back </a:t>
          </a:r>
          <a:r>
            <a:rPr lang="hu-HU" dirty="0" err="1">
              <a:latin typeface="Montserrat" pitchFamily="2" charset="0"/>
            </a:rPr>
            <a:t>extention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on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floor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or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on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roman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chair</a:t>
          </a:r>
          <a:r>
            <a:rPr lang="hu-HU" dirty="0">
              <a:latin typeface="Montserrat" pitchFamily="2" charset="0"/>
            </a:rPr>
            <a:t>) </a:t>
          </a:r>
          <a:endParaRPr lang="en-US" dirty="0">
            <a:latin typeface="Montserrat" pitchFamily="2" charset="0"/>
          </a:endParaRPr>
        </a:p>
      </dgm:t>
    </dgm:pt>
    <dgm:pt modelId="{A7653A35-057F-4862-8CDF-011B9D9A9F9B}" type="parTrans" cxnId="{049B26DB-93B2-45C8-8CFC-534D3137F70F}">
      <dgm:prSet/>
      <dgm:spPr/>
      <dgm:t>
        <a:bodyPr/>
        <a:lstStyle/>
        <a:p>
          <a:endParaRPr lang="en-US"/>
        </a:p>
      </dgm:t>
    </dgm:pt>
    <dgm:pt modelId="{A92B90DD-22A8-4227-AE39-0C0364E323CD}" type="sibTrans" cxnId="{049B26DB-93B2-45C8-8CFC-534D3137F70F}">
      <dgm:prSet/>
      <dgm:spPr/>
      <dgm:t>
        <a:bodyPr/>
        <a:lstStyle/>
        <a:p>
          <a:endParaRPr lang="en-US"/>
        </a:p>
      </dgm:t>
    </dgm:pt>
    <dgm:pt modelId="{8A8BD262-B60B-405B-AE27-0CE16F7221D2}">
      <dgm:prSet/>
      <dgm:spPr/>
      <dgm:t>
        <a:bodyPr/>
        <a:lstStyle/>
        <a:p>
          <a:r>
            <a:rPr lang="hu-HU" b="1" dirty="0" err="1">
              <a:latin typeface="Montserrat" pitchFamily="2" charset="0"/>
            </a:rPr>
            <a:t>Registered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preparatory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class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attendance</a:t>
          </a:r>
          <a:r>
            <a:rPr lang="hu-HU" b="1" dirty="0">
              <a:latin typeface="Montserrat" pitchFamily="2" charset="0"/>
            </a:rPr>
            <a:t> 10 </a:t>
          </a:r>
          <a:r>
            <a:rPr lang="hu-HU" b="1" dirty="0" err="1">
              <a:latin typeface="Montserrat" pitchFamily="2" charset="0"/>
            </a:rPr>
            <a:t>times</a:t>
          </a:r>
          <a:r>
            <a:rPr lang="hu-HU" b="1" dirty="0">
              <a:latin typeface="Montserrat" pitchFamily="2" charset="0"/>
            </a:rPr>
            <a:t> per </a:t>
          </a:r>
          <a:r>
            <a:rPr lang="hu-HU" b="1" dirty="0" err="1">
              <a:latin typeface="Montserrat" pitchFamily="2" charset="0"/>
            </a:rPr>
            <a:t>term</a:t>
          </a:r>
          <a:r>
            <a:rPr lang="hu-HU" b="1" dirty="0">
              <a:latin typeface="Montserrat" pitchFamily="2" charset="0"/>
            </a:rPr>
            <a:t> </a:t>
          </a:r>
        </a:p>
        <a:p>
          <a:r>
            <a:rPr lang="hu-HU" dirty="0">
              <a:latin typeface="Montserrat" pitchFamily="2" charset="0"/>
            </a:rPr>
            <a:t>(</a:t>
          </a:r>
          <a:r>
            <a:rPr lang="hu-HU" dirty="0" err="1">
              <a:latin typeface="Montserrat" pitchFamily="2" charset="0"/>
            </a:rPr>
            <a:t>gym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aerobics</a:t>
          </a:r>
          <a:r>
            <a:rPr lang="hu-HU" dirty="0">
              <a:latin typeface="Montserrat" pitchFamily="2" charset="0"/>
            </a:rPr>
            <a:t>, TRX, </a:t>
          </a:r>
          <a:r>
            <a:rPr lang="hu-HU" dirty="0" err="1">
              <a:latin typeface="Montserrat" pitchFamily="2" charset="0"/>
            </a:rPr>
            <a:t>kayak-kanoe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martial</a:t>
          </a:r>
          <a:r>
            <a:rPr lang="hu-HU" dirty="0">
              <a:latin typeface="Montserrat" pitchFamily="2" charset="0"/>
            </a:rPr>
            <a:t> arts, </a:t>
          </a:r>
          <a:r>
            <a:rPr lang="hu-HU" dirty="0" err="1">
              <a:latin typeface="Montserrat" pitchFamily="2" charset="0"/>
            </a:rPr>
            <a:t>Cross</a:t>
          </a:r>
          <a:r>
            <a:rPr lang="hu-HU" dirty="0">
              <a:latin typeface="Montserrat" pitchFamily="2" charset="0"/>
            </a:rPr>
            <a:t> Fit, </a:t>
          </a:r>
          <a:r>
            <a:rPr lang="hu-HU" dirty="0" err="1">
              <a:latin typeface="Montserrat" pitchFamily="2" charset="0"/>
            </a:rPr>
            <a:t>wall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climbing</a:t>
          </a:r>
          <a:r>
            <a:rPr lang="hu-HU" dirty="0">
              <a:latin typeface="Montserrat" pitchFamily="2" charset="0"/>
            </a:rPr>
            <a:t>) </a:t>
          </a:r>
          <a:endParaRPr lang="en-US" dirty="0">
            <a:latin typeface="Montserrat" pitchFamily="2" charset="0"/>
          </a:endParaRPr>
        </a:p>
      </dgm:t>
    </dgm:pt>
    <dgm:pt modelId="{84895C12-8868-4B40-9BEA-C97AE2E595B3}" type="parTrans" cxnId="{C3E96585-9C94-4576-85E8-EC722DB94BD7}">
      <dgm:prSet/>
      <dgm:spPr/>
      <dgm:t>
        <a:bodyPr/>
        <a:lstStyle/>
        <a:p>
          <a:endParaRPr lang="en-US"/>
        </a:p>
      </dgm:t>
    </dgm:pt>
    <dgm:pt modelId="{A544B634-0D5E-4812-9E7D-6A9FEF34B3C6}" type="sibTrans" cxnId="{C3E96585-9C94-4576-85E8-EC722DB94BD7}">
      <dgm:prSet/>
      <dgm:spPr/>
      <dgm:t>
        <a:bodyPr/>
        <a:lstStyle/>
        <a:p>
          <a:endParaRPr lang="en-US"/>
        </a:p>
      </dgm:t>
    </dgm:pt>
    <dgm:pt modelId="{21955FEF-A15D-CB41-BD6A-8D67C6813707}" type="pres">
      <dgm:prSet presAssocID="{C9B1F1C1-46B2-43B3-917D-DBC940206A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E8CBC82C-0CD4-2E43-9873-A32D520CD712}" type="pres">
      <dgm:prSet presAssocID="{17796319-270E-4FC5-A758-163373011E93}" presName="hierRoot1" presStyleCnt="0"/>
      <dgm:spPr/>
    </dgm:pt>
    <dgm:pt modelId="{9F25DD23-74D5-9A46-A30C-79C9F59EA372}" type="pres">
      <dgm:prSet presAssocID="{17796319-270E-4FC5-A758-163373011E93}" presName="composite" presStyleCnt="0"/>
      <dgm:spPr/>
    </dgm:pt>
    <dgm:pt modelId="{8CF49CC4-DFE9-C343-A04E-C5072AAB6F9A}" type="pres">
      <dgm:prSet presAssocID="{17796319-270E-4FC5-A758-163373011E93}" presName="background" presStyleLbl="node0" presStyleIdx="0" presStyleCnt="2"/>
      <dgm:spPr>
        <a:solidFill>
          <a:srgbClr val="242943"/>
        </a:solidFill>
      </dgm:spPr>
    </dgm:pt>
    <dgm:pt modelId="{D67DB51C-FBFC-BC4A-89A0-79133F3582A5}" type="pres">
      <dgm:prSet presAssocID="{17796319-270E-4FC5-A758-163373011E93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5C20F8DB-4EA9-FB4A-88F4-BB8132F2C376}" type="pres">
      <dgm:prSet presAssocID="{17796319-270E-4FC5-A758-163373011E93}" presName="hierChild2" presStyleCnt="0"/>
      <dgm:spPr/>
    </dgm:pt>
    <dgm:pt modelId="{AA7F1F37-57A0-A846-B88D-3599AE39D264}" type="pres">
      <dgm:prSet presAssocID="{8A8BD262-B60B-405B-AE27-0CE16F7221D2}" presName="hierRoot1" presStyleCnt="0"/>
      <dgm:spPr/>
    </dgm:pt>
    <dgm:pt modelId="{403B243B-A619-6E41-A5CB-A49345F40D79}" type="pres">
      <dgm:prSet presAssocID="{8A8BD262-B60B-405B-AE27-0CE16F7221D2}" presName="composite" presStyleCnt="0"/>
      <dgm:spPr/>
    </dgm:pt>
    <dgm:pt modelId="{73D8437F-F2C0-E546-9249-ABE926BE351C}" type="pres">
      <dgm:prSet presAssocID="{8A8BD262-B60B-405B-AE27-0CE16F7221D2}" presName="background" presStyleLbl="node0" presStyleIdx="1" presStyleCnt="2"/>
      <dgm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rgbClr val="242943"/>
        </a:solidFill>
        <a:ln>
          <a:noFill/>
        </a:ln>
        <a:effectLst/>
      </dgm:spPr>
    </dgm:pt>
    <dgm:pt modelId="{D72D4582-F764-1A46-9D62-A6A1335C750C}" type="pres">
      <dgm:prSet presAssocID="{8A8BD262-B60B-405B-AE27-0CE16F7221D2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4FE2A44-8730-6A40-A695-A3BA299F88B5}" type="pres">
      <dgm:prSet presAssocID="{8A8BD262-B60B-405B-AE27-0CE16F7221D2}" presName="hierChild2" presStyleCnt="0"/>
      <dgm:spPr/>
    </dgm:pt>
  </dgm:ptLst>
  <dgm:cxnLst>
    <dgm:cxn modelId="{CC8570EC-9050-2643-9BAF-4C5058A88F45}" type="presOf" srcId="{C9B1F1C1-46B2-43B3-917D-DBC940206AAF}" destId="{21955FEF-A15D-CB41-BD6A-8D67C6813707}" srcOrd="0" destOrd="0" presId="urn:microsoft.com/office/officeart/2005/8/layout/hierarchy1"/>
    <dgm:cxn modelId="{5F91F0EF-A0E9-3049-8EAB-BE513937E444}" type="presOf" srcId="{8A8BD262-B60B-405B-AE27-0CE16F7221D2}" destId="{D72D4582-F764-1A46-9D62-A6A1335C750C}" srcOrd="0" destOrd="0" presId="urn:microsoft.com/office/officeart/2005/8/layout/hierarchy1"/>
    <dgm:cxn modelId="{049B26DB-93B2-45C8-8CFC-534D3137F70F}" srcId="{C9B1F1C1-46B2-43B3-917D-DBC940206AAF}" destId="{17796319-270E-4FC5-A758-163373011E93}" srcOrd="0" destOrd="0" parTransId="{A7653A35-057F-4862-8CDF-011B9D9A9F9B}" sibTransId="{A92B90DD-22A8-4227-AE39-0C0364E323CD}"/>
    <dgm:cxn modelId="{100BAA22-FEFC-AA44-8B7C-251F3223F8A9}" type="presOf" srcId="{17796319-270E-4FC5-A758-163373011E93}" destId="{D67DB51C-FBFC-BC4A-89A0-79133F3582A5}" srcOrd="0" destOrd="0" presId="urn:microsoft.com/office/officeart/2005/8/layout/hierarchy1"/>
    <dgm:cxn modelId="{C3E96585-9C94-4576-85E8-EC722DB94BD7}" srcId="{C9B1F1C1-46B2-43B3-917D-DBC940206AAF}" destId="{8A8BD262-B60B-405B-AE27-0CE16F7221D2}" srcOrd="1" destOrd="0" parTransId="{84895C12-8868-4B40-9BEA-C97AE2E595B3}" sibTransId="{A544B634-0D5E-4812-9E7D-6A9FEF34B3C6}"/>
    <dgm:cxn modelId="{435D0353-A7CA-3F44-849C-B50BAE028A65}" type="presParOf" srcId="{21955FEF-A15D-CB41-BD6A-8D67C6813707}" destId="{E8CBC82C-0CD4-2E43-9873-A32D520CD712}" srcOrd="0" destOrd="0" presId="urn:microsoft.com/office/officeart/2005/8/layout/hierarchy1"/>
    <dgm:cxn modelId="{A4CE002C-DEBD-DE43-91B7-D06BA7A799A9}" type="presParOf" srcId="{E8CBC82C-0CD4-2E43-9873-A32D520CD712}" destId="{9F25DD23-74D5-9A46-A30C-79C9F59EA372}" srcOrd="0" destOrd="0" presId="urn:microsoft.com/office/officeart/2005/8/layout/hierarchy1"/>
    <dgm:cxn modelId="{39C1FFDD-4F06-4E4D-BAF3-8DA0091B28D4}" type="presParOf" srcId="{9F25DD23-74D5-9A46-A30C-79C9F59EA372}" destId="{8CF49CC4-DFE9-C343-A04E-C5072AAB6F9A}" srcOrd="0" destOrd="0" presId="urn:microsoft.com/office/officeart/2005/8/layout/hierarchy1"/>
    <dgm:cxn modelId="{344CAD08-3B7C-1847-8BDC-1DD48CDEF07B}" type="presParOf" srcId="{9F25DD23-74D5-9A46-A30C-79C9F59EA372}" destId="{D67DB51C-FBFC-BC4A-89A0-79133F3582A5}" srcOrd="1" destOrd="0" presId="urn:microsoft.com/office/officeart/2005/8/layout/hierarchy1"/>
    <dgm:cxn modelId="{7B0C492E-9681-244A-BF7A-7FB7A935F681}" type="presParOf" srcId="{E8CBC82C-0CD4-2E43-9873-A32D520CD712}" destId="{5C20F8DB-4EA9-FB4A-88F4-BB8132F2C376}" srcOrd="1" destOrd="0" presId="urn:microsoft.com/office/officeart/2005/8/layout/hierarchy1"/>
    <dgm:cxn modelId="{22612600-A86A-F042-8283-E472C51675BE}" type="presParOf" srcId="{21955FEF-A15D-CB41-BD6A-8D67C6813707}" destId="{AA7F1F37-57A0-A846-B88D-3599AE39D264}" srcOrd="1" destOrd="0" presId="urn:microsoft.com/office/officeart/2005/8/layout/hierarchy1"/>
    <dgm:cxn modelId="{F59DAD0B-224B-D547-92CB-70A57F2AAC9E}" type="presParOf" srcId="{AA7F1F37-57A0-A846-B88D-3599AE39D264}" destId="{403B243B-A619-6E41-A5CB-A49345F40D79}" srcOrd="0" destOrd="0" presId="urn:microsoft.com/office/officeart/2005/8/layout/hierarchy1"/>
    <dgm:cxn modelId="{12BC3E0B-B05F-924E-B58E-3D986D8E0D92}" type="presParOf" srcId="{403B243B-A619-6E41-A5CB-A49345F40D79}" destId="{73D8437F-F2C0-E546-9249-ABE926BE351C}" srcOrd="0" destOrd="0" presId="urn:microsoft.com/office/officeart/2005/8/layout/hierarchy1"/>
    <dgm:cxn modelId="{50BD795F-D888-E24A-9432-82C0203E424F}" type="presParOf" srcId="{403B243B-A619-6E41-A5CB-A49345F40D79}" destId="{D72D4582-F764-1A46-9D62-A6A1335C750C}" srcOrd="1" destOrd="0" presId="urn:microsoft.com/office/officeart/2005/8/layout/hierarchy1"/>
    <dgm:cxn modelId="{8ABFCD7D-DECE-C94E-938D-2BDA8CADC1BF}" type="presParOf" srcId="{AA7F1F37-57A0-A846-B88D-3599AE39D264}" destId="{04FE2A44-8730-6A40-A695-A3BA299F88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A4E037-AB28-47FB-ACB6-3E59F10BA41D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5536851-D16F-4B74-9056-29A30D01EDEC}">
      <dgm:prSet/>
      <dgm:spPr>
        <a:solidFill>
          <a:srgbClr val="242943"/>
        </a:solidFill>
      </dgm:spPr>
      <dgm:t>
        <a:bodyPr/>
        <a:lstStyle/>
        <a:p>
          <a:r>
            <a:rPr lang="hu-HU" b="1" dirty="0" err="1">
              <a:latin typeface="Montserrat" pitchFamily="2" charset="0"/>
            </a:rPr>
            <a:t>Run</a:t>
          </a:r>
          <a:r>
            <a:rPr lang="hu-HU" b="1" dirty="0">
              <a:latin typeface="Montserrat" pitchFamily="2" charset="0"/>
            </a:rPr>
            <a:t> 30 km  in a </a:t>
          </a:r>
          <a:r>
            <a:rPr lang="hu-HU" b="1" dirty="0" err="1">
              <a:latin typeface="Montserrat" pitchFamily="2" charset="0"/>
            </a:rPr>
            <a:t>term</a:t>
          </a:r>
          <a:r>
            <a:rPr lang="hu-HU" b="1" dirty="0">
              <a:latin typeface="Montserrat" pitchFamily="2" charset="0"/>
            </a:rPr>
            <a:t> </a:t>
          </a:r>
        </a:p>
        <a:p>
          <a:r>
            <a:rPr lang="hu-HU" dirty="0">
              <a:latin typeface="Montserrat" pitchFamily="2" charset="0"/>
            </a:rPr>
            <a:t>(</a:t>
          </a:r>
          <a:r>
            <a:rPr lang="hu-HU" dirty="0" err="1">
              <a:latin typeface="Montserrat" pitchFamily="2" charset="0"/>
            </a:rPr>
            <a:t>during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registered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lessons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within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one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choosen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term</a:t>
          </a:r>
          <a:r>
            <a:rPr lang="hu-HU" dirty="0">
              <a:latin typeface="Montserrat" pitchFamily="2" charset="0"/>
            </a:rPr>
            <a:t>) </a:t>
          </a:r>
          <a:endParaRPr lang="en-US" dirty="0">
            <a:latin typeface="Montserrat" pitchFamily="2" charset="0"/>
          </a:endParaRPr>
        </a:p>
      </dgm:t>
    </dgm:pt>
    <dgm:pt modelId="{4D38A3F5-BAA0-45E2-8561-001CD10F73CF}" type="parTrans" cxnId="{0BE9D696-A93E-4AF8-ADE3-89424A61AFA0}">
      <dgm:prSet/>
      <dgm:spPr/>
      <dgm:t>
        <a:bodyPr/>
        <a:lstStyle/>
        <a:p>
          <a:endParaRPr lang="en-US"/>
        </a:p>
      </dgm:t>
    </dgm:pt>
    <dgm:pt modelId="{AE3737C1-9904-42AA-BE48-A52ADA992238}" type="sibTrans" cxnId="{0BE9D696-A93E-4AF8-ADE3-89424A61AFA0}">
      <dgm:prSet/>
      <dgm:spPr/>
      <dgm:t>
        <a:bodyPr/>
        <a:lstStyle/>
        <a:p>
          <a:endParaRPr lang="en-US"/>
        </a:p>
      </dgm:t>
    </dgm:pt>
    <dgm:pt modelId="{A3BBD269-59B5-4A26-9965-A3C2A2572FFD}">
      <dgm:prSet/>
      <dgm:spPr>
        <a:solidFill>
          <a:srgbClr val="43ACC9"/>
        </a:solidFill>
      </dgm:spPr>
      <dgm:t>
        <a:bodyPr/>
        <a:lstStyle/>
        <a:p>
          <a:r>
            <a:rPr lang="hu-HU" b="1" dirty="0" err="1">
              <a:latin typeface="Montserrat" pitchFamily="2" charset="0"/>
            </a:rPr>
            <a:t>Registered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preparatory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class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attendance</a:t>
          </a:r>
          <a:r>
            <a:rPr lang="hu-HU" b="1" dirty="0">
              <a:latin typeface="Montserrat" pitchFamily="2" charset="0"/>
            </a:rPr>
            <a:t> 10 </a:t>
          </a:r>
          <a:r>
            <a:rPr lang="hu-HU" b="1" dirty="0" err="1">
              <a:latin typeface="Montserrat" pitchFamily="2" charset="0"/>
            </a:rPr>
            <a:t>times</a:t>
          </a:r>
          <a:r>
            <a:rPr lang="hu-HU" b="1" dirty="0">
              <a:latin typeface="Montserrat" pitchFamily="2" charset="0"/>
            </a:rPr>
            <a:t> per </a:t>
          </a:r>
          <a:r>
            <a:rPr lang="hu-HU" b="1" dirty="0" err="1">
              <a:latin typeface="Montserrat" pitchFamily="2" charset="0"/>
            </a:rPr>
            <a:t>term</a:t>
          </a:r>
          <a:r>
            <a:rPr lang="hu-HU" b="1" dirty="0">
              <a:latin typeface="Montserrat" pitchFamily="2" charset="0"/>
            </a:rPr>
            <a:t> </a:t>
          </a:r>
          <a:r>
            <a:rPr lang="hu-HU" dirty="0">
              <a:latin typeface="Montserrat" pitchFamily="2" charset="0"/>
            </a:rPr>
            <a:t>(</a:t>
          </a:r>
          <a:r>
            <a:rPr lang="hu-HU" dirty="0" err="1">
              <a:latin typeface="Montserrat" pitchFamily="2" charset="0"/>
            </a:rPr>
            <a:t>running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aerobics</a:t>
          </a:r>
          <a:r>
            <a:rPr lang="hu-HU" dirty="0">
              <a:latin typeface="Montserrat" pitchFamily="2" charset="0"/>
            </a:rPr>
            <a:t>, TRX, </a:t>
          </a:r>
          <a:r>
            <a:rPr lang="hu-HU" dirty="0" err="1">
              <a:latin typeface="Montserrat" pitchFamily="2" charset="0"/>
            </a:rPr>
            <a:t>kayak-kanoe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martial</a:t>
          </a:r>
          <a:r>
            <a:rPr lang="hu-HU" dirty="0">
              <a:latin typeface="Montserrat" pitchFamily="2" charset="0"/>
            </a:rPr>
            <a:t> arts, </a:t>
          </a:r>
          <a:r>
            <a:rPr lang="hu-HU" dirty="0" err="1">
              <a:latin typeface="Montserrat" pitchFamily="2" charset="0"/>
            </a:rPr>
            <a:t>Cross</a:t>
          </a:r>
          <a:r>
            <a:rPr lang="hu-HU" dirty="0">
              <a:latin typeface="Montserrat" pitchFamily="2" charset="0"/>
            </a:rPr>
            <a:t> Fit) </a:t>
          </a:r>
          <a:endParaRPr lang="en-US" dirty="0">
            <a:latin typeface="Montserrat" pitchFamily="2" charset="0"/>
          </a:endParaRPr>
        </a:p>
      </dgm:t>
    </dgm:pt>
    <dgm:pt modelId="{42938485-50FC-4DE7-B196-CEEE562AB503}" type="parTrans" cxnId="{32A51627-DFCF-4B79-9CDF-CAED929D0B31}">
      <dgm:prSet/>
      <dgm:spPr/>
      <dgm:t>
        <a:bodyPr/>
        <a:lstStyle/>
        <a:p>
          <a:endParaRPr lang="en-US"/>
        </a:p>
      </dgm:t>
    </dgm:pt>
    <dgm:pt modelId="{0F41772D-4140-4DBF-B005-2D6EB18F3B5B}" type="sibTrans" cxnId="{32A51627-DFCF-4B79-9CDF-CAED929D0B31}">
      <dgm:prSet/>
      <dgm:spPr/>
      <dgm:t>
        <a:bodyPr/>
        <a:lstStyle/>
        <a:p>
          <a:endParaRPr lang="en-US"/>
        </a:p>
      </dgm:t>
    </dgm:pt>
    <dgm:pt modelId="{5B93392B-A0FF-4328-9FD7-5280E7F7EEB1}">
      <dgm:prSet/>
      <dgm:spPr>
        <a:solidFill>
          <a:srgbClr val="43ACC9"/>
        </a:solidFill>
        <a:ln>
          <a:solidFill>
            <a:srgbClr val="43ACC9"/>
          </a:solidFill>
        </a:ln>
      </dgm:spPr>
      <dgm:t>
        <a:bodyPr/>
        <a:lstStyle/>
        <a:p>
          <a:r>
            <a:rPr lang="hu-HU" b="1" dirty="0">
              <a:latin typeface="Montserrat" pitchFamily="2" charset="0"/>
            </a:rPr>
            <a:t>”Püspök-</a:t>
          </a:r>
          <a:r>
            <a:rPr lang="hu-HU" b="1" dirty="0" err="1">
              <a:latin typeface="Montserrat" pitchFamily="2" charset="0"/>
            </a:rPr>
            <a:t>forest</a:t>
          </a:r>
          <a:r>
            <a:rPr lang="hu-HU" b="1" dirty="0">
              <a:latin typeface="Montserrat" pitchFamily="2" charset="0"/>
            </a:rPr>
            <a:t>” </a:t>
          </a:r>
          <a:r>
            <a:rPr lang="hu-HU" b="1" dirty="0" err="1">
              <a:latin typeface="Montserrat" pitchFamily="2" charset="0"/>
            </a:rPr>
            <a:t>Running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race</a:t>
          </a:r>
          <a:r>
            <a:rPr lang="hu-HU" b="1" dirty="0">
              <a:latin typeface="Montserrat" pitchFamily="2" charset="0"/>
            </a:rPr>
            <a:t> </a:t>
          </a:r>
        </a:p>
        <a:p>
          <a:r>
            <a:rPr lang="hu-HU" dirty="0">
              <a:latin typeface="Montserrat" pitchFamily="2" charset="0"/>
            </a:rPr>
            <a:t>(SZE-</a:t>
          </a:r>
          <a:r>
            <a:rPr lang="hu-HU" dirty="0" err="1">
              <a:latin typeface="Montserrat" pitchFamily="2" charset="0"/>
            </a:rPr>
            <a:t>Days</a:t>
          </a:r>
          <a:r>
            <a:rPr lang="hu-HU" dirty="0">
              <a:latin typeface="Montserrat" pitchFamily="2" charset="0"/>
            </a:rPr>
            <a:t>, </a:t>
          </a:r>
          <a:r>
            <a:rPr lang="hu-HU" dirty="0" err="1">
              <a:latin typeface="Montserrat" pitchFamily="2" charset="0"/>
            </a:rPr>
            <a:t>within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given</a:t>
          </a:r>
          <a:r>
            <a:rPr lang="hu-HU" dirty="0">
              <a:latin typeface="Montserrat" pitchFamily="2" charset="0"/>
            </a:rPr>
            <a:t> </a:t>
          </a:r>
          <a:r>
            <a:rPr lang="hu-HU" dirty="0" err="1">
              <a:latin typeface="Montserrat" pitchFamily="2" charset="0"/>
            </a:rPr>
            <a:t>time</a:t>
          </a:r>
          <a:r>
            <a:rPr lang="hu-HU" dirty="0">
              <a:latin typeface="Montserrat" pitchFamily="2" charset="0"/>
            </a:rPr>
            <a:t> limit)</a:t>
          </a:r>
          <a:endParaRPr lang="en-US" dirty="0">
            <a:latin typeface="Montserrat" pitchFamily="2" charset="0"/>
          </a:endParaRPr>
        </a:p>
      </dgm:t>
    </dgm:pt>
    <dgm:pt modelId="{177AEDA8-B5B5-4C87-A4D6-46148E6E7617}" type="parTrans" cxnId="{9447EBA9-D041-4498-86BB-7178E038B24A}">
      <dgm:prSet/>
      <dgm:spPr/>
      <dgm:t>
        <a:bodyPr/>
        <a:lstStyle/>
        <a:p>
          <a:endParaRPr lang="en-US"/>
        </a:p>
      </dgm:t>
    </dgm:pt>
    <dgm:pt modelId="{F31B7DB5-949E-46EA-A27C-F28A05F2AC30}" type="sibTrans" cxnId="{9447EBA9-D041-4498-86BB-7178E038B24A}">
      <dgm:prSet/>
      <dgm:spPr/>
      <dgm:t>
        <a:bodyPr/>
        <a:lstStyle/>
        <a:p>
          <a:endParaRPr lang="en-US"/>
        </a:p>
      </dgm:t>
    </dgm:pt>
    <dgm:pt modelId="{52D284F8-915D-4E94-BDFA-57E4AAE6DB52}">
      <dgm:prSet/>
      <dgm:spPr>
        <a:solidFill>
          <a:srgbClr val="242943"/>
        </a:solidFill>
      </dgm:spPr>
      <dgm:t>
        <a:bodyPr/>
        <a:lstStyle/>
        <a:p>
          <a:r>
            <a:rPr lang="hu-HU" b="1" dirty="0" err="1">
              <a:latin typeface="Montserrat" pitchFamily="2" charset="0"/>
            </a:rPr>
            <a:t>Spiro-ergometric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lab</a:t>
          </a:r>
          <a:r>
            <a:rPr lang="hu-HU" b="1" dirty="0">
              <a:latin typeface="Montserrat" pitchFamily="2" charset="0"/>
            </a:rPr>
            <a:t> </a:t>
          </a:r>
          <a:r>
            <a:rPr lang="hu-HU" b="1" dirty="0" err="1">
              <a:latin typeface="Montserrat" pitchFamily="2" charset="0"/>
            </a:rPr>
            <a:t>examination</a:t>
          </a:r>
          <a:endParaRPr lang="en-US" b="1" dirty="0">
            <a:latin typeface="Montserrat" pitchFamily="2" charset="0"/>
          </a:endParaRPr>
        </a:p>
      </dgm:t>
    </dgm:pt>
    <dgm:pt modelId="{1E9D26FE-503A-4EF0-9D15-C6226BD22486}" type="parTrans" cxnId="{1F72CD53-35DA-456B-A673-488FC9F179D4}">
      <dgm:prSet/>
      <dgm:spPr/>
      <dgm:t>
        <a:bodyPr/>
        <a:lstStyle/>
        <a:p>
          <a:endParaRPr lang="en-US"/>
        </a:p>
      </dgm:t>
    </dgm:pt>
    <dgm:pt modelId="{0AE8A65C-D0FE-4989-907F-FAC1C94D1E49}" type="sibTrans" cxnId="{1F72CD53-35DA-456B-A673-488FC9F179D4}">
      <dgm:prSet/>
      <dgm:spPr/>
      <dgm:t>
        <a:bodyPr/>
        <a:lstStyle/>
        <a:p>
          <a:endParaRPr lang="en-US"/>
        </a:p>
      </dgm:t>
    </dgm:pt>
    <dgm:pt modelId="{338CA7A9-A0F2-D243-9B77-E65B0AC55387}" type="pres">
      <dgm:prSet presAssocID="{BBA4E037-AB28-47FB-ACB6-3E59F10BA41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7AD1FC7-369D-6247-AD09-5680BC3AE053}" type="pres">
      <dgm:prSet presAssocID="{BBA4E037-AB28-47FB-ACB6-3E59F10BA41D}" presName="diamond" presStyleLbl="bgShp" presStyleIdx="0" presStyleCnt="1"/>
      <dgm:spPr>
        <a:solidFill>
          <a:srgbClr val="43ACC9">
            <a:alpha val="37000"/>
          </a:srgbClr>
        </a:solidFill>
      </dgm:spPr>
    </dgm:pt>
    <dgm:pt modelId="{5B7004E2-48C3-EE4A-9681-D723EF69365F}" type="pres">
      <dgm:prSet presAssocID="{BBA4E037-AB28-47FB-ACB6-3E59F10BA41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5D9336F-1FBD-AF41-AA7D-29D13B9CAB56}" type="pres">
      <dgm:prSet presAssocID="{BBA4E037-AB28-47FB-ACB6-3E59F10BA41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E581EBE-BC28-FA4C-BFFD-9D43CC1F5080}" type="pres">
      <dgm:prSet presAssocID="{BBA4E037-AB28-47FB-ACB6-3E59F10BA41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7320CFD-32CF-EB44-8D55-C08D4110711E}" type="pres">
      <dgm:prSet presAssocID="{BBA4E037-AB28-47FB-ACB6-3E59F10BA41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447EBA9-D041-4498-86BB-7178E038B24A}" srcId="{BBA4E037-AB28-47FB-ACB6-3E59F10BA41D}" destId="{5B93392B-A0FF-4328-9FD7-5280E7F7EEB1}" srcOrd="2" destOrd="0" parTransId="{177AEDA8-B5B5-4C87-A4D6-46148E6E7617}" sibTransId="{F31B7DB5-949E-46EA-A27C-F28A05F2AC30}"/>
    <dgm:cxn modelId="{C55E0488-D147-324F-88E1-6BE70CF6B377}" type="presOf" srcId="{5B93392B-A0FF-4328-9FD7-5280E7F7EEB1}" destId="{8E581EBE-BC28-FA4C-BFFD-9D43CC1F5080}" srcOrd="0" destOrd="0" presId="urn:microsoft.com/office/officeart/2005/8/layout/matrix3"/>
    <dgm:cxn modelId="{0BE9D696-A93E-4AF8-ADE3-89424A61AFA0}" srcId="{BBA4E037-AB28-47FB-ACB6-3E59F10BA41D}" destId="{65536851-D16F-4B74-9056-29A30D01EDEC}" srcOrd="0" destOrd="0" parTransId="{4D38A3F5-BAA0-45E2-8561-001CD10F73CF}" sibTransId="{AE3737C1-9904-42AA-BE48-A52ADA992238}"/>
    <dgm:cxn modelId="{1F72CD53-35DA-456B-A673-488FC9F179D4}" srcId="{BBA4E037-AB28-47FB-ACB6-3E59F10BA41D}" destId="{52D284F8-915D-4E94-BDFA-57E4AAE6DB52}" srcOrd="3" destOrd="0" parTransId="{1E9D26FE-503A-4EF0-9D15-C6226BD22486}" sibTransId="{0AE8A65C-D0FE-4989-907F-FAC1C94D1E49}"/>
    <dgm:cxn modelId="{8F9664C7-3CF2-9A41-855C-A935A00E04B4}" type="presOf" srcId="{A3BBD269-59B5-4A26-9965-A3C2A2572FFD}" destId="{A5D9336F-1FBD-AF41-AA7D-29D13B9CAB56}" srcOrd="0" destOrd="0" presId="urn:microsoft.com/office/officeart/2005/8/layout/matrix3"/>
    <dgm:cxn modelId="{A3997F10-9CD0-0840-B2AF-AB6229AB8CA4}" type="presOf" srcId="{BBA4E037-AB28-47FB-ACB6-3E59F10BA41D}" destId="{338CA7A9-A0F2-D243-9B77-E65B0AC55387}" srcOrd="0" destOrd="0" presId="urn:microsoft.com/office/officeart/2005/8/layout/matrix3"/>
    <dgm:cxn modelId="{6F430150-11ED-F34E-9B4A-173D8377B6BE}" type="presOf" srcId="{52D284F8-915D-4E94-BDFA-57E4AAE6DB52}" destId="{D7320CFD-32CF-EB44-8D55-C08D4110711E}" srcOrd="0" destOrd="0" presId="urn:microsoft.com/office/officeart/2005/8/layout/matrix3"/>
    <dgm:cxn modelId="{81435AEA-8080-D247-9026-05F55D80A254}" type="presOf" srcId="{65536851-D16F-4B74-9056-29A30D01EDEC}" destId="{5B7004E2-48C3-EE4A-9681-D723EF69365F}" srcOrd="0" destOrd="0" presId="urn:microsoft.com/office/officeart/2005/8/layout/matrix3"/>
    <dgm:cxn modelId="{32A51627-DFCF-4B79-9CDF-CAED929D0B31}" srcId="{BBA4E037-AB28-47FB-ACB6-3E59F10BA41D}" destId="{A3BBD269-59B5-4A26-9965-A3C2A2572FFD}" srcOrd="1" destOrd="0" parTransId="{42938485-50FC-4DE7-B196-CEEE562AB503}" sibTransId="{0F41772D-4140-4DBF-B005-2D6EB18F3B5B}"/>
    <dgm:cxn modelId="{64C1957D-3ED4-F940-AA0C-86CF83D1F23F}" type="presParOf" srcId="{338CA7A9-A0F2-D243-9B77-E65B0AC55387}" destId="{B7AD1FC7-369D-6247-AD09-5680BC3AE053}" srcOrd="0" destOrd="0" presId="urn:microsoft.com/office/officeart/2005/8/layout/matrix3"/>
    <dgm:cxn modelId="{27E51335-258A-B347-8E2E-6D6028B62515}" type="presParOf" srcId="{338CA7A9-A0F2-D243-9B77-E65B0AC55387}" destId="{5B7004E2-48C3-EE4A-9681-D723EF69365F}" srcOrd="1" destOrd="0" presId="urn:microsoft.com/office/officeart/2005/8/layout/matrix3"/>
    <dgm:cxn modelId="{B73A086B-D256-054A-8808-0A9344511FAD}" type="presParOf" srcId="{338CA7A9-A0F2-D243-9B77-E65B0AC55387}" destId="{A5D9336F-1FBD-AF41-AA7D-29D13B9CAB56}" srcOrd="2" destOrd="0" presId="urn:microsoft.com/office/officeart/2005/8/layout/matrix3"/>
    <dgm:cxn modelId="{677EEC7D-CD33-8143-AF17-5F9E6F3F694D}" type="presParOf" srcId="{338CA7A9-A0F2-D243-9B77-E65B0AC55387}" destId="{8E581EBE-BC28-FA4C-BFFD-9D43CC1F5080}" srcOrd="3" destOrd="0" presId="urn:microsoft.com/office/officeart/2005/8/layout/matrix3"/>
    <dgm:cxn modelId="{F3E15654-B9D5-6242-BDAA-E9CDD7761D17}" type="presParOf" srcId="{338CA7A9-A0F2-D243-9B77-E65B0AC55387}" destId="{D7320CFD-32CF-EB44-8D55-C08D4110711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F4DEB-7876-B642-8E8F-879F8CD153F5}">
      <dsp:nvSpPr>
        <dsp:cNvPr id="0" name=""/>
        <dsp:cNvSpPr/>
      </dsp:nvSpPr>
      <dsp:spPr>
        <a:xfrm>
          <a:off x="925815" y="540119"/>
          <a:ext cx="3748404" cy="3748404"/>
        </a:xfrm>
        <a:prstGeom prst="blockArc">
          <a:avLst>
            <a:gd name="adj1" fmla="val 10669668"/>
            <a:gd name="adj2" fmla="val 16739430"/>
            <a:gd name="adj3" fmla="val 4644"/>
          </a:avLst>
        </a:prstGeom>
        <a:solidFill>
          <a:srgbClr val="43AC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F8467-589F-9440-82CC-C8CD2B73256C}">
      <dsp:nvSpPr>
        <dsp:cNvPr id="0" name=""/>
        <dsp:cNvSpPr/>
      </dsp:nvSpPr>
      <dsp:spPr>
        <a:xfrm>
          <a:off x="926965" y="584920"/>
          <a:ext cx="3748404" cy="3748404"/>
        </a:xfrm>
        <a:prstGeom prst="blockArc">
          <a:avLst>
            <a:gd name="adj1" fmla="val 4862757"/>
            <a:gd name="adj2" fmla="val 10753828"/>
            <a:gd name="adj3" fmla="val 4644"/>
          </a:avLst>
        </a:prstGeom>
        <a:solidFill>
          <a:srgbClr val="43AC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E5E9A-7FF4-F046-8F03-4804316CBA75}">
      <dsp:nvSpPr>
        <dsp:cNvPr id="0" name=""/>
        <dsp:cNvSpPr/>
      </dsp:nvSpPr>
      <dsp:spPr>
        <a:xfrm>
          <a:off x="1496837" y="584921"/>
          <a:ext cx="3748404" cy="3748404"/>
        </a:xfrm>
        <a:prstGeom prst="blockArc">
          <a:avLst>
            <a:gd name="adj1" fmla="val 47289"/>
            <a:gd name="adj2" fmla="val 5937258"/>
            <a:gd name="adj3" fmla="val 4644"/>
          </a:avLst>
        </a:prstGeom>
        <a:solidFill>
          <a:srgbClr val="43AC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DF275-FA7A-0242-8570-34CFA12312FB}">
      <dsp:nvSpPr>
        <dsp:cNvPr id="0" name=""/>
        <dsp:cNvSpPr/>
      </dsp:nvSpPr>
      <dsp:spPr>
        <a:xfrm>
          <a:off x="1498003" y="540115"/>
          <a:ext cx="3748404" cy="3748404"/>
        </a:xfrm>
        <a:prstGeom prst="blockArc">
          <a:avLst>
            <a:gd name="adj1" fmla="val 15660527"/>
            <a:gd name="adj2" fmla="val 131458"/>
            <a:gd name="adj3" fmla="val 4644"/>
          </a:avLst>
        </a:prstGeom>
        <a:solidFill>
          <a:srgbClr val="43ACC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3D021-52AF-B249-AA99-CDE3A5A349E4}">
      <dsp:nvSpPr>
        <dsp:cNvPr id="0" name=""/>
        <dsp:cNvSpPr/>
      </dsp:nvSpPr>
      <dsp:spPr>
        <a:xfrm>
          <a:off x="2396017" y="1775638"/>
          <a:ext cx="1380164" cy="1322348"/>
        </a:xfrm>
        <a:prstGeom prst="ellipse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err="1">
              <a:solidFill>
                <a:schemeClr val="bg1"/>
              </a:solidFill>
              <a:latin typeface="Montserrat" pitchFamily="2" charset="0"/>
            </a:rPr>
            <a:t>Degree</a:t>
          </a:r>
          <a:endParaRPr lang="hu-HU" sz="1700" kern="1200" dirty="0">
            <a:solidFill>
              <a:schemeClr val="bg1"/>
            </a:solidFill>
            <a:latin typeface="Montserrat" pitchFamily="2" charset="0"/>
          </a:endParaRPr>
        </a:p>
      </dsp:txBody>
      <dsp:txXfrm>
        <a:off x="2598137" y="1969291"/>
        <a:ext cx="975924" cy="935042"/>
      </dsp:txXfrm>
    </dsp:sp>
    <dsp:sp modelId="{F666BC91-ED32-4548-AD7E-029A0D726403}">
      <dsp:nvSpPr>
        <dsp:cNvPr id="0" name=""/>
        <dsp:cNvSpPr/>
      </dsp:nvSpPr>
      <dsp:spPr>
        <a:xfrm>
          <a:off x="2115451" y="-364520"/>
          <a:ext cx="1941297" cy="1941297"/>
        </a:xfrm>
        <a:prstGeom prst="ellipse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 err="1">
              <a:latin typeface="Montserrat" pitchFamily="2" charset="0"/>
            </a:rPr>
            <a:t>Swimming</a:t>
          </a:r>
          <a:r>
            <a:rPr lang="hu-HU" sz="1400" kern="1200" dirty="0">
              <a:latin typeface="Montserrat" pitchFamily="2" charset="0"/>
            </a:rPr>
            <a:t> (TS01)</a:t>
          </a:r>
          <a:endParaRPr lang="hu-HU" altLang="hu-HU" sz="1400" b="0" kern="1200" dirty="0">
            <a:solidFill>
              <a:schemeClr val="bg1"/>
            </a:solidFill>
            <a:effectLst>
              <a:outerShdw blurRad="38100" dist="38100" dir="2700000" algn="tl">
                <a:srgbClr val="FFFFFF"/>
              </a:outerShdw>
            </a:effectLst>
            <a:latin typeface="Montserrat" pitchFamily="2" charset="0"/>
          </a:endParaRPr>
        </a:p>
      </dsp:txBody>
      <dsp:txXfrm>
        <a:off x="2399747" y="-80224"/>
        <a:ext cx="1372705" cy="1372705"/>
      </dsp:txXfrm>
    </dsp:sp>
    <dsp:sp modelId="{A9E574CF-0DFB-D644-9998-65CA7DE3CB03}">
      <dsp:nvSpPr>
        <dsp:cNvPr id="0" name=""/>
        <dsp:cNvSpPr/>
      </dsp:nvSpPr>
      <dsp:spPr>
        <a:xfrm>
          <a:off x="4230902" y="1513656"/>
          <a:ext cx="1941297" cy="1941297"/>
        </a:xfrm>
        <a:prstGeom prst="ellipse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err="1">
              <a:latin typeface="Montserrat" pitchFamily="2" charset="0"/>
            </a:rPr>
            <a:t>Appropriate</a:t>
          </a:r>
          <a:r>
            <a:rPr lang="hu-HU" sz="1400" kern="1200" dirty="0">
              <a:latin typeface="Montserrat" pitchFamily="2" charset="0"/>
            </a:rPr>
            <a:t> </a:t>
          </a:r>
          <a:r>
            <a:rPr lang="hu-HU" sz="1400" b="1" kern="1200" dirty="0" err="1">
              <a:latin typeface="Montserrat" pitchFamily="2" charset="0"/>
            </a:rPr>
            <a:t>Strength</a:t>
          </a:r>
          <a:r>
            <a:rPr lang="hu-HU" sz="1400" kern="1200" dirty="0">
              <a:latin typeface="Montserrat" pitchFamily="2" charset="0"/>
            </a:rPr>
            <a:t> (TS02) </a:t>
          </a:r>
          <a:endParaRPr lang="hu-HU" sz="1400" b="0" kern="1200" dirty="0">
            <a:ln>
              <a:noFill/>
            </a:ln>
            <a:solidFill>
              <a:schemeClr val="bg1"/>
            </a:solidFill>
            <a:latin typeface="Montserrat" pitchFamily="2" charset="0"/>
          </a:endParaRPr>
        </a:p>
      </dsp:txBody>
      <dsp:txXfrm>
        <a:off x="4515198" y="1797952"/>
        <a:ext cx="1372705" cy="1372705"/>
      </dsp:txXfrm>
    </dsp:sp>
    <dsp:sp modelId="{EBA63120-DAC2-2547-8547-EDC0EA5D4CD9}">
      <dsp:nvSpPr>
        <dsp:cNvPr id="0" name=""/>
        <dsp:cNvSpPr/>
      </dsp:nvSpPr>
      <dsp:spPr>
        <a:xfrm>
          <a:off x="2115451" y="3296848"/>
          <a:ext cx="1941297" cy="1941297"/>
        </a:xfrm>
        <a:prstGeom prst="ellipse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Font typeface="Wingdings" panose="05000000000000000000" pitchFamily="2" charset="2"/>
            <a:buChar char="Ø"/>
          </a:pPr>
          <a:r>
            <a:rPr lang="hu-HU" sz="1400" b="1" kern="1200" dirty="0" err="1">
              <a:latin typeface="Montserrat" pitchFamily="2" charset="0"/>
            </a:rPr>
            <a:t>Endurance</a:t>
          </a:r>
          <a:r>
            <a:rPr lang="hu-HU" sz="1400" kern="1200" dirty="0">
              <a:latin typeface="Montserrat" pitchFamily="2" charset="0"/>
            </a:rPr>
            <a:t> </a:t>
          </a:r>
          <a:r>
            <a:rPr lang="hu-HU" sz="1400" b="1" kern="1200" dirty="0" err="1">
              <a:latin typeface="Montserrat" pitchFamily="2" charset="0"/>
            </a:rPr>
            <a:t>level</a:t>
          </a:r>
          <a:r>
            <a:rPr lang="hu-HU" sz="1400" kern="1200" dirty="0">
              <a:latin typeface="Montserrat" pitchFamily="2" charset="0"/>
            </a:rPr>
            <a:t>     (TS03)</a:t>
          </a:r>
          <a:endParaRPr lang="hu-HU" sz="1400" kern="1200" dirty="0">
            <a:solidFill>
              <a:schemeClr val="bg1"/>
            </a:solidFill>
            <a:latin typeface="Montserrat" pitchFamily="2" charset="0"/>
          </a:endParaRPr>
        </a:p>
      </dsp:txBody>
      <dsp:txXfrm>
        <a:off x="2399747" y="3581144"/>
        <a:ext cx="1372705" cy="1372705"/>
      </dsp:txXfrm>
    </dsp:sp>
    <dsp:sp modelId="{30AA075A-A22B-F34A-9EF2-3F0B45580FA2}">
      <dsp:nvSpPr>
        <dsp:cNvPr id="0" name=""/>
        <dsp:cNvSpPr/>
      </dsp:nvSpPr>
      <dsp:spPr>
        <a:xfrm>
          <a:off x="0" y="1513060"/>
          <a:ext cx="1941297" cy="1941297"/>
        </a:xfrm>
        <a:prstGeom prst="ellipse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err="1">
              <a:latin typeface="Montserrat" pitchFamily="2" charset="0"/>
            </a:rPr>
            <a:t>Awareness</a:t>
          </a:r>
          <a:r>
            <a:rPr lang="hu-HU" sz="1400" kern="1200" dirty="0">
              <a:latin typeface="Montserrat" pitchFamily="2" charset="0"/>
            </a:rPr>
            <a:t> of </a:t>
          </a:r>
          <a:r>
            <a:rPr lang="hu-HU" sz="1400" b="1" kern="1200" dirty="0" err="1">
              <a:latin typeface="Montserrat" pitchFamily="2" charset="0"/>
            </a:rPr>
            <a:t>one</a:t>
          </a:r>
          <a:r>
            <a:rPr lang="hu-HU" sz="1400" b="1" kern="1200" dirty="0">
              <a:latin typeface="Montserrat" pitchFamily="2" charset="0"/>
            </a:rPr>
            <a:t> </a:t>
          </a:r>
          <a:r>
            <a:rPr lang="hu-HU" sz="1400" b="1" kern="1200" dirty="0" err="1">
              <a:latin typeface="Montserrat" pitchFamily="2" charset="0"/>
            </a:rPr>
            <a:t>choosen</a:t>
          </a:r>
          <a:r>
            <a:rPr lang="hu-HU" sz="1400" b="1" kern="1200" dirty="0">
              <a:latin typeface="Montserrat" pitchFamily="2" charset="0"/>
            </a:rPr>
            <a:t> sport    </a:t>
          </a:r>
          <a:r>
            <a:rPr lang="hu-HU" sz="1400" kern="1200" dirty="0">
              <a:latin typeface="Montserrat" pitchFamily="2" charset="0"/>
            </a:rPr>
            <a:t>(TS04)</a:t>
          </a:r>
          <a:endParaRPr lang="hu-HU" sz="1400" b="0" i="0" kern="1200" dirty="0">
            <a:solidFill>
              <a:schemeClr val="bg1"/>
            </a:solidFill>
            <a:latin typeface="Montserrat" pitchFamily="2" charset="0"/>
          </a:endParaRPr>
        </a:p>
      </dsp:txBody>
      <dsp:txXfrm>
        <a:off x="284296" y="1797356"/>
        <a:ext cx="1372705" cy="13727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D2AA6-2A47-1F47-ABE0-D706F5D0BEE5}">
      <dsp:nvSpPr>
        <dsp:cNvPr id="0" name=""/>
        <dsp:cNvSpPr/>
      </dsp:nvSpPr>
      <dsp:spPr>
        <a:xfrm>
          <a:off x="0" y="17363"/>
          <a:ext cx="6245265" cy="1790100"/>
        </a:xfrm>
        <a:prstGeom prst="roundRect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err="1">
              <a:effectLst/>
              <a:latin typeface="Montserrat" pitchFamily="2" charset="0"/>
            </a:rPr>
            <a:t>Gain</a:t>
          </a:r>
          <a:r>
            <a:rPr lang="hu-HU" sz="3200" kern="1200" dirty="0">
              <a:effectLst/>
              <a:latin typeface="Montserrat" pitchFamily="2" charset="0"/>
            </a:rPr>
            <a:t> credit </a:t>
          </a:r>
          <a:r>
            <a:rPr lang="hu-HU" sz="3200" kern="1200" dirty="0" err="1">
              <a:effectLst/>
              <a:latin typeface="Montserrat" pitchFamily="2" charset="0"/>
            </a:rPr>
            <a:t>signitures</a:t>
          </a:r>
          <a:r>
            <a:rPr lang="hu-HU" sz="3200" kern="1200" dirty="0">
              <a:effectLst/>
              <a:latin typeface="Montserrat" pitchFamily="2" charset="0"/>
            </a:rPr>
            <a:t> </a:t>
          </a:r>
          <a:r>
            <a:rPr lang="hu-HU" sz="3200" kern="1200" dirty="0" err="1">
              <a:effectLst/>
              <a:latin typeface="Montserrat" pitchFamily="2" charset="0"/>
            </a:rPr>
            <a:t>for</a:t>
          </a:r>
          <a:r>
            <a:rPr lang="hu-HU" sz="3200" kern="1200" dirty="0">
              <a:effectLst/>
              <a:latin typeface="Montserrat" pitchFamily="2" charset="0"/>
            </a:rPr>
            <a:t> 4 </a:t>
          </a:r>
          <a:r>
            <a:rPr lang="hu-HU" sz="3200" kern="1200" dirty="0" err="1">
              <a:effectLst/>
              <a:latin typeface="Montserrat" pitchFamily="2" charset="0"/>
            </a:rPr>
            <a:t>terms</a:t>
          </a:r>
          <a:endParaRPr lang="hu-HU" sz="3200" kern="1200" dirty="0">
            <a:latin typeface="Montserrat" pitchFamily="2" charset="0"/>
          </a:endParaRPr>
        </a:p>
      </dsp:txBody>
      <dsp:txXfrm>
        <a:off x="87385" y="104748"/>
        <a:ext cx="6070495" cy="1615330"/>
      </dsp:txXfrm>
    </dsp:sp>
    <dsp:sp modelId="{5648146A-E9F7-1A4C-AABC-04B794BE1D83}">
      <dsp:nvSpPr>
        <dsp:cNvPr id="0" name=""/>
        <dsp:cNvSpPr/>
      </dsp:nvSpPr>
      <dsp:spPr>
        <a:xfrm>
          <a:off x="0" y="1899623"/>
          <a:ext cx="6245265" cy="1790100"/>
        </a:xfrm>
        <a:prstGeom prst="roundRect">
          <a:avLst/>
        </a:prstGeom>
        <a:solidFill>
          <a:srgbClr val="43AC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Development</a:t>
          </a:r>
          <a:r>
            <a:rPr lang="hu-HU" sz="3200" kern="1200" dirty="0">
              <a:solidFill>
                <a:srgbClr val="242943"/>
              </a:solidFill>
              <a:effectLst/>
              <a:latin typeface="Montserrat" pitchFamily="2" charset="0"/>
            </a:rPr>
            <a:t> of </a:t>
          </a: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abilities</a:t>
          </a:r>
          <a:r>
            <a:rPr lang="hu-HU" sz="3200" kern="1200" dirty="0">
              <a:solidFill>
                <a:srgbClr val="242943"/>
              </a:solidFill>
              <a:effectLst/>
              <a:latin typeface="Montserrat" pitchFamily="2" charset="0"/>
            </a:rPr>
            <a:t>,  </a:t>
          </a: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keeping</a:t>
          </a:r>
          <a:r>
            <a:rPr lang="hu-HU" sz="3200" kern="1200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up</a:t>
          </a:r>
          <a:r>
            <a:rPr lang="hu-HU" sz="3200" kern="1200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your</a:t>
          </a:r>
          <a:r>
            <a:rPr lang="hu-HU" sz="3200" kern="1200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condition</a:t>
          </a:r>
          <a:r>
            <a:rPr lang="hu-HU" sz="3200" kern="1200" dirty="0">
              <a:solidFill>
                <a:srgbClr val="242943"/>
              </a:solidFill>
              <a:effectLst/>
              <a:latin typeface="Montserrat" pitchFamily="2" charset="0"/>
            </a:rPr>
            <a:t> </a:t>
          </a:r>
          <a:r>
            <a:rPr lang="hu-HU" sz="3200" kern="1200" dirty="0" err="1">
              <a:solidFill>
                <a:srgbClr val="242943"/>
              </a:solidFill>
              <a:effectLst/>
              <a:latin typeface="Montserrat" pitchFamily="2" charset="0"/>
            </a:rPr>
            <a:t>level</a:t>
          </a:r>
          <a:endParaRPr lang="hu-HU" sz="3200" kern="1200" dirty="0">
            <a:solidFill>
              <a:srgbClr val="242943"/>
            </a:solidFill>
            <a:effectLst/>
            <a:latin typeface="Montserrat" pitchFamily="2" charset="0"/>
          </a:endParaRPr>
        </a:p>
      </dsp:txBody>
      <dsp:txXfrm>
        <a:off x="87385" y="1987008"/>
        <a:ext cx="6070495" cy="1615330"/>
      </dsp:txXfrm>
    </dsp:sp>
    <dsp:sp modelId="{434C2B84-BDA0-5B4E-B061-7778F807F220}">
      <dsp:nvSpPr>
        <dsp:cNvPr id="0" name=""/>
        <dsp:cNvSpPr/>
      </dsp:nvSpPr>
      <dsp:spPr>
        <a:xfrm>
          <a:off x="0" y="3781883"/>
          <a:ext cx="6245265" cy="17901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43AC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err="1">
              <a:solidFill>
                <a:srgbClr val="43ACC9"/>
              </a:solidFill>
              <a:effectLst/>
              <a:latin typeface="Montserrat" pitchFamily="2" charset="0"/>
            </a:rPr>
            <a:t>Choose</a:t>
          </a:r>
          <a:r>
            <a:rPr lang="hu-HU" sz="3200" kern="1200" dirty="0">
              <a:solidFill>
                <a:srgbClr val="43ACC9"/>
              </a:solidFill>
              <a:effectLst/>
              <a:latin typeface="Montserrat" pitchFamily="2" charset="0"/>
            </a:rPr>
            <a:t> a sport of </a:t>
          </a:r>
          <a:r>
            <a:rPr lang="hu-HU" sz="3200" kern="1200" dirty="0" err="1">
              <a:solidFill>
                <a:srgbClr val="43ACC9"/>
              </a:solidFill>
              <a:effectLst/>
              <a:latin typeface="Montserrat" pitchFamily="2" charset="0"/>
            </a:rPr>
            <a:t>your</a:t>
          </a:r>
          <a:r>
            <a:rPr lang="hu-HU" sz="3200" kern="1200" dirty="0">
              <a:solidFill>
                <a:srgbClr val="43ACC9"/>
              </a:solidFill>
              <a:effectLst/>
              <a:latin typeface="Montserrat" pitchFamily="2" charset="0"/>
            </a:rPr>
            <a:t> </a:t>
          </a:r>
          <a:r>
            <a:rPr lang="hu-HU" sz="3200" kern="1200" dirty="0" err="1">
              <a:solidFill>
                <a:srgbClr val="43ACC9"/>
              </a:solidFill>
              <a:effectLst/>
              <a:latin typeface="Montserrat" pitchFamily="2" charset="0"/>
            </a:rPr>
            <a:t>own</a:t>
          </a:r>
          <a:endParaRPr lang="hu-HU" sz="3200" kern="1200" dirty="0">
            <a:solidFill>
              <a:srgbClr val="43ACC9"/>
            </a:solidFill>
            <a:latin typeface="Montserrat" pitchFamily="2" charset="0"/>
          </a:endParaRPr>
        </a:p>
      </dsp:txBody>
      <dsp:txXfrm>
        <a:off x="87385" y="3869268"/>
        <a:ext cx="6070495" cy="1615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CC4E1-527A-2246-AACD-2C74F25E3129}">
      <dsp:nvSpPr>
        <dsp:cNvPr id="0" name=""/>
        <dsp:cNvSpPr/>
      </dsp:nvSpPr>
      <dsp:spPr>
        <a:xfrm>
          <a:off x="0" y="2575"/>
          <a:ext cx="6291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F318C-000D-9A41-9BA3-354F8CAAD0B1}">
      <dsp:nvSpPr>
        <dsp:cNvPr id="0" name=""/>
        <dsp:cNvSpPr/>
      </dsp:nvSpPr>
      <dsp:spPr>
        <a:xfrm>
          <a:off x="0" y="2575"/>
          <a:ext cx="6291714" cy="1266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700" b="0" i="0" kern="1200" dirty="0" err="1">
              <a:solidFill>
                <a:srgbClr val="242943"/>
              </a:solidFill>
              <a:latin typeface="Montserrat" pitchFamily="2" charset="0"/>
            </a:rPr>
            <a:t>Collection</a:t>
          </a:r>
          <a:r>
            <a:rPr lang="hu-HU" sz="2700" b="0" i="0" kern="1200" dirty="0">
              <a:solidFill>
                <a:srgbClr val="242943"/>
              </a:solidFill>
              <a:latin typeface="Montserrat" pitchFamily="2" charset="0"/>
            </a:rPr>
            <a:t> of </a:t>
          </a:r>
          <a:r>
            <a:rPr lang="hu-HU" sz="2700" b="0" i="0" kern="1200" dirty="0" err="1">
              <a:solidFill>
                <a:srgbClr val="242943"/>
              </a:solidFill>
              <a:latin typeface="Montserrat" pitchFamily="2" charset="0"/>
            </a:rPr>
            <a:t>swimming</a:t>
          </a:r>
          <a:r>
            <a:rPr lang="hu-HU" sz="2700" b="0" i="0" kern="1200" dirty="0">
              <a:solidFill>
                <a:srgbClr val="242943"/>
              </a:solidFill>
              <a:latin typeface="Montserrat" pitchFamily="2" charset="0"/>
            </a:rPr>
            <a:t> 8000 m in a </a:t>
          </a:r>
          <a:r>
            <a:rPr lang="hu-HU" sz="2700" b="0" i="0" kern="1200" dirty="0" err="1">
              <a:solidFill>
                <a:srgbClr val="242943"/>
              </a:solidFill>
              <a:latin typeface="Montserrat" pitchFamily="2" charset="0"/>
            </a:rPr>
            <a:t>term</a:t>
          </a:r>
          <a:endParaRPr lang="en-US" sz="2700" b="0" i="0" kern="1200" dirty="0">
            <a:solidFill>
              <a:srgbClr val="242943"/>
            </a:solidFill>
            <a:latin typeface="Montserrat" pitchFamily="2" charset="0"/>
          </a:endParaRPr>
        </a:p>
      </dsp:txBody>
      <dsp:txXfrm>
        <a:off x="0" y="2575"/>
        <a:ext cx="6291714" cy="1266490"/>
      </dsp:txXfrm>
    </dsp:sp>
    <dsp:sp modelId="{2137CFFA-BFBF-CE49-AA61-966885C06E82}">
      <dsp:nvSpPr>
        <dsp:cNvPr id="0" name=""/>
        <dsp:cNvSpPr/>
      </dsp:nvSpPr>
      <dsp:spPr>
        <a:xfrm>
          <a:off x="0" y="1269066"/>
          <a:ext cx="6291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3AC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C924-D970-1849-8447-67FC2637671C}">
      <dsp:nvSpPr>
        <dsp:cNvPr id="0" name=""/>
        <dsp:cNvSpPr/>
      </dsp:nvSpPr>
      <dsp:spPr>
        <a:xfrm>
          <a:off x="0" y="1269066"/>
          <a:ext cx="6291714" cy="1216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err="1">
              <a:latin typeface="Montserrat" pitchFamily="2" charset="0"/>
            </a:rPr>
            <a:t>Swi</a:t>
          </a:r>
          <a:r>
            <a:rPr lang="hu-HU" sz="2700" kern="1200" dirty="0" err="1">
              <a:solidFill>
                <a:srgbClr val="242943"/>
              </a:solidFill>
              <a:latin typeface="Montserrat" pitchFamily="2" charset="0"/>
            </a:rPr>
            <a:t>m</a:t>
          </a:r>
          <a:r>
            <a:rPr lang="hu-HU" sz="2700" kern="1200" dirty="0">
              <a:solidFill>
                <a:srgbClr val="242943"/>
              </a:solidFill>
              <a:latin typeface="Montserrat" pitchFamily="2" charset="0"/>
            </a:rPr>
            <a:t> 1000 m </a:t>
          </a:r>
          <a:r>
            <a:rPr lang="hu-HU" sz="2700" kern="1200" dirty="0" err="1">
              <a:solidFill>
                <a:srgbClr val="242943"/>
              </a:solidFill>
              <a:latin typeface="Montserrat" pitchFamily="2" charset="0"/>
            </a:rPr>
            <a:t>under</a:t>
          </a:r>
          <a:r>
            <a:rPr lang="hu-HU" sz="2700" kern="1200" dirty="0">
              <a:solidFill>
                <a:srgbClr val="242943"/>
              </a:solidFill>
              <a:latin typeface="Montserrat" pitchFamily="2" charset="0"/>
            </a:rPr>
            <a:t>                         30 min (</a:t>
          </a:r>
          <a:r>
            <a:rPr lang="hu-HU" sz="2700" kern="1200" dirty="0" err="1">
              <a:solidFill>
                <a:srgbClr val="242943"/>
              </a:solidFill>
              <a:latin typeface="Montserrat" pitchFamily="2" charset="0"/>
            </a:rPr>
            <a:t>Felame</a:t>
          </a:r>
          <a:r>
            <a:rPr lang="hu-HU" sz="2700" kern="1200" dirty="0">
              <a:solidFill>
                <a:srgbClr val="242943"/>
              </a:solidFill>
              <a:latin typeface="Montserrat" pitchFamily="2" charset="0"/>
            </a:rPr>
            <a:t>) / 28 min (Male)</a:t>
          </a:r>
          <a:endParaRPr lang="en-US" sz="2700" kern="1200" dirty="0">
            <a:solidFill>
              <a:srgbClr val="242943"/>
            </a:solidFill>
            <a:latin typeface="Montserrat" pitchFamily="2" charset="0"/>
          </a:endParaRPr>
        </a:p>
      </dsp:txBody>
      <dsp:txXfrm>
        <a:off x="0" y="1269066"/>
        <a:ext cx="6291714" cy="1216548"/>
      </dsp:txXfrm>
    </dsp:sp>
    <dsp:sp modelId="{98CDAEAB-6B6E-6B47-B206-5A39B4FF3170}">
      <dsp:nvSpPr>
        <dsp:cNvPr id="0" name=""/>
        <dsp:cNvSpPr/>
      </dsp:nvSpPr>
      <dsp:spPr>
        <a:xfrm>
          <a:off x="0" y="2485614"/>
          <a:ext cx="6291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3AC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E5C4F-C7B4-2B4F-88E9-797F2ED72237}">
      <dsp:nvSpPr>
        <dsp:cNvPr id="0" name=""/>
        <dsp:cNvSpPr/>
      </dsp:nvSpPr>
      <dsp:spPr>
        <a:xfrm>
          <a:off x="0" y="2485614"/>
          <a:ext cx="6291714" cy="1155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err="1">
              <a:latin typeface="Montserrat" pitchFamily="2" charset="0"/>
            </a:rPr>
            <a:t>Beginners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at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the</a:t>
          </a:r>
          <a:r>
            <a:rPr lang="hu-HU" sz="2700" kern="1200" dirty="0">
              <a:latin typeface="Montserrat" pitchFamily="2" charset="0"/>
            </a:rPr>
            <a:t> end of </a:t>
          </a:r>
          <a:r>
            <a:rPr lang="hu-HU" sz="2700" kern="1200" dirty="0" err="1">
              <a:latin typeface="Montserrat" pitchFamily="2" charset="0"/>
            </a:rPr>
            <a:t>course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complition</a:t>
          </a:r>
          <a:endParaRPr lang="en-US" sz="2700" kern="1200" dirty="0">
            <a:latin typeface="Montserrat" pitchFamily="2" charset="0"/>
          </a:endParaRPr>
        </a:p>
      </dsp:txBody>
      <dsp:txXfrm>
        <a:off x="0" y="2485614"/>
        <a:ext cx="6291714" cy="1155602"/>
      </dsp:txXfrm>
    </dsp:sp>
    <dsp:sp modelId="{7DFA50F9-F7A6-4A42-86CF-F53EE84D64BF}">
      <dsp:nvSpPr>
        <dsp:cNvPr id="0" name=""/>
        <dsp:cNvSpPr/>
      </dsp:nvSpPr>
      <dsp:spPr>
        <a:xfrm>
          <a:off x="0" y="3641217"/>
          <a:ext cx="62917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3AC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6D564-4AF8-2346-913E-23B174E66455}">
      <dsp:nvSpPr>
        <dsp:cNvPr id="0" name=""/>
        <dsp:cNvSpPr/>
      </dsp:nvSpPr>
      <dsp:spPr>
        <a:xfrm>
          <a:off x="0" y="3641217"/>
          <a:ext cx="6291714" cy="1513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err="1">
              <a:latin typeface="Montserrat" pitchFamily="2" charset="0"/>
            </a:rPr>
            <a:t>Beginners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at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the</a:t>
          </a:r>
          <a:r>
            <a:rPr lang="hu-HU" sz="2700" kern="1200" dirty="0">
              <a:latin typeface="Montserrat" pitchFamily="2" charset="0"/>
            </a:rPr>
            <a:t> end of </a:t>
          </a:r>
          <a:r>
            <a:rPr lang="hu-HU" sz="2700" kern="1200" dirty="0" err="1">
              <a:latin typeface="Montserrat" pitchFamily="2" charset="0"/>
            </a:rPr>
            <a:t>course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complition</a:t>
          </a:r>
          <a:r>
            <a:rPr lang="hu-HU" sz="2700" kern="1200" dirty="0">
              <a:latin typeface="Montserrat" pitchFamily="2" charset="0"/>
            </a:rPr>
            <a:t> of 200 m                      (</a:t>
          </a:r>
          <a:r>
            <a:rPr lang="hu-HU" sz="2700" kern="1200" dirty="0" err="1">
              <a:latin typeface="Montserrat" pitchFamily="2" charset="0"/>
            </a:rPr>
            <a:t>continuous</a:t>
          </a:r>
          <a:r>
            <a:rPr lang="hu-HU" sz="2700" kern="1200" dirty="0">
              <a:latin typeface="Montserrat" pitchFamily="2" charset="0"/>
            </a:rPr>
            <a:t> </a:t>
          </a:r>
          <a:r>
            <a:rPr lang="hu-HU" sz="2700" kern="1200" dirty="0" err="1">
              <a:latin typeface="Montserrat" pitchFamily="2" charset="0"/>
            </a:rPr>
            <a:t>swimming</a:t>
          </a:r>
          <a:r>
            <a:rPr lang="hu-HU" sz="2700" kern="1200" dirty="0">
              <a:latin typeface="Montserrat" pitchFamily="2" charset="0"/>
            </a:rPr>
            <a:t>)</a:t>
          </a:r>
          <a:endParaRPr lang="en-US" sz="2700" kern="1200" dirty="0">
            <a:latin typeface="Montserrat" pitchFamily="2" charset="0"/>
          </a:endParaRPr>
        </a:p>
      </dsp:txBody>
      <dsp:txXfrm>
        <a:off x="0" y="3641217"/>
        <a:ext cx="6291714" cy="15134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49CC4-DFE9-C343-A04E-C5072AAB6F9A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rgbClr val="24294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7DB51C-FBFC-BC4A-89A0-79133F3582A5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 err="1">
              <a:latin typeface="Montserrat" pitchFamily="2" charset="0"/>
            </a:rPr>
            <a:t>Successful</a:t>
          </a:r>
          <a:r>
            <a:rPr lang="hu-HU" sz="2500" b="1" kern="1200" dirty="0">
              <a:latin typeface="Montserrat" pitchFamily="2" charset="0"/>
            </a:rPr>
            <a:t> </a:t>
          </a:r>
          <a:r>
            <a:rPr lang="hu-HU" sz="2500" b="1" kern="1200" dirty="0" err="1">
              <a:latin typeface="Montserrat" pitchFamily="2" charset="0"/>
            </a:rPr>
            <a:t>Strength</a:t>
          </a:r>
          <a:r>
            <a:rPr lang="hu-HU" sz="2500" b="1" kern="1200" dirty="0">
              <a:latin typeface="Montserrat" pitchFamily="2" charset="0"/>
            </a:rPr>
            <a:t>-test </a:t>
          </a:r>
          <a:r>
            <a:rPr lang="hu-HU" sz="2500" b="1" kern="1200" dirty="0" err="1">
              <a:latin typeface="Montserrat" pitchFamily="2" charset="0"/>
            </a:rPr>
            <a:t>presentation</a:t>
          </a:r>
          <a:r>
            <a:rPr lang="hu-HU" sz="2500" b="1" kern="1200" dirty="0">
              <a:latin typeface="Montserrat" pitchFamily="2" charset="0"/>
            </a:rPr>
            <a:t>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>
              <a:latin typeface="Montserrat" pitchFamily="2" charset="0"/>
            </a:rPr>
            <a:t>(</a:t>
          </a:r>
          <a:r>
            <a:rPr lang="hu-HU" sz="2500" kern="1200" dirty="0" err="1">
              <a:latin typeface="Montserrat" pitchFamily="2" charset="0"/>
            </a:rPr>
            <a:t>push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ups</a:t>
          </a:r>
          <a:r>
            <a:rPr lang="hu-HU" sz="2500" kern="1200" dirty="0">
              <a:latin typeface="Montserrat" pitchFamily="2" charset="0"/>
            </a:rPr>
            <a:t>, </a:t>
          </a:r>
          <a:r>
            <a:rPr lang="hu-HU" sz="2500" kern="1200" dirty="0" err="1">
              <a:latin typeface="Montserrat" pitchFamily="2" charset="0"/>
            </a:rPr>
            <a:t>sit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ups</a:t>
          </a:r>
          <a:r>
            <a:rPr lang="hu-HU" sz="2500" kern="1200" dirty="0">
              <a:latin typeface="Montserrat" pitchFamily="2" charset="0"/>
            </a:rPr>
            <a:t>, back </a:t>
          </a:r>
          <a:r>
            <a:rPr lang="hu-HU" sz="2500" kern="1200" dirty="0" err="1">
              <a:latin typeface="Montserrat" pitchFamily="2" charset="0"/>
            </a:rPr>
            <a:t>extention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on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floor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or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on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roman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chair</a:t>
          </a:r>
          <a:r>
            <a:rPr lang="hu-HU" sz="2500" kern="1200" dirty="0">
              <a:latin typeface="Montserrat" pitchFamily="2" charset="0"/>
            </a:rPr>
            <a:t>) </a:t>
          </a:r>
          <a:endParaRPr lang="en-US" sz="2500" kern="1200" dirty="0">
            <a:latin typeface="Montserrat" pitchFamily="2" charset="0"/>
          </a:endParaRPr>
        </a:p>
      </dsp:txBody>
      <dsp:txXfrm>
        <a:off x="585701" y="1066737"/>
        <a:ext cx="4337991" cy="2693452"/>
      </dsp:txXfrm>
    </dsp:sp>
    <dsp:sp modelId="{73D8437F-F2C0-E546-9249-ABE926BE351C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rgbClr val="24294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2D4582-F764-1A46-9D62-A6A1335C750C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 err="1">
              <a:latin typeface="Montserrat" pitchFamily="2" charset="0"/>
            </a:rPr>
            <a:t>Registered</a:t>
          </a:r>
          <a:r>
            <a:rPr lang="hu-HU" sz="2500" b="1" kern="1200" dirty="0">
              <a:latin typeface="Montserrat" pitchFamily="2" charset="0"/>
            </a:rPr>
            <a:t> </a:t>
          </a:r>
          <a:r>
            <a:rPr lang="hu-HU" sz="2500" b="1" kern="1200" dirty="0" err="1">
              <a:latin typeface="Montserrat" pitchFamily="2" charset="0"/>
            </a:rPr>
            <a:t>preparatory</a:t>
          </a:r>
          <a:r>
            <a:rPr lang="hu-HU" sz="2500" b="1" kern="1200" dirty="0">
              <a:latin typeface="Montserrat" pitchFamily="2" charset="0"/>
            </a:rPr>
            <a:t> </a:t>
          </a:r>
          <a:r>
            <a:rPr lang="hu-HU" sz="2500" b="1" kern="1200" dirty="0" err="1">
              <a:latin typeface="Montserrat" pitchFamily="2" charset="0"/>
            </a:rPr>
            <a:t>class</a:t>
          </a:r>
          <a:r>
            <a:rPr lang="hu-HU" sz="2500" b="1" kern="1200" dirty="0">
              <a:latin typeface="Montserrat" pitchFamily="2" charset="0"/>
            </a:rPr>
            <a:t> </a:t>
          </a:r>
          <a:r>
            <a:rPr lang="hu-HU" sz="2500" b="1" kern="1200" dirty="0" err="1">
              <a:latin typeface="Montserrat" pitchFamily="2" charset="0"/>
            </a:rPr>
            <a:t>attendance</a:t>
          </a:r>
          <a:r>
            <a:rPr lang="hu-HU" sz="2500" b="1" kern="1200" dirty="0">
              <a:latin typeface="Montserrat" pitchFamily="2" charset="0"/>
            </a:rPr>
            <a:t> 10 </a:t>
          </a:r>
          <a:r>
            <a:rPr lang="hu-HU" sz="2500" b="1" kern="1200" dirty="0" err="1">
              <a:latin typeface="Montserrat" pitchFamily="2" charset="0"/>
            </a:rPr>
            <a:t>times</a:t>
          </a:r>
          <a:r>
            <a:rPr lang="hu-HU" sz="2500" b="1" kern="1200" dirty="0">
              <a:latin typeface="Montserrat" pitchFamily="2" charset="0"/>
            </a:rPr>
            <a:t> per </a:t>
          </a:r>
          <a:r>
            <a:rPr lang="hu-HU" sz="2500" b="1" kern="1200" dirty="0" err="1">
              <a:latin typeface="Montserrat" pitchFamily="2" charset="0"/>
            </a:rPr>
            <a:t>term</a:t>
          </a:r>
          <a:r>
            <a:rPr lang="hu-HU" sz="2500" b="1" kern="1200" dirty="0">
              <a:latin typeface="Montserrat" pitchFamily="2" charset="0"/>
            </a:rPr>
            <a:t>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>
              <a:latin typeface="Montserrat" pitchFamily="2" charset="0"/>
            </a:rPr>
            <a:t>(</a:t>
          </a:r>
          <a:r>
            <a:rPr lang="hu-HU" sz="2500" kern="1200" dirty="0" err="1">
              <a:latin typeface="Montserrat" pitchFamily="2" charset="0"/>
            </a:rPr>
            <a:t>gym</a:t>
          </a:r>
          <a:r>
            <a:rPr lang="hu-HU" sz="2500" kern="1200" dirty="0">
              <a:latin typeface="Montserrat" pitchFamily="2" charset="0"/>
            </a:rPr>
            <a:t>, </a:t>
          </a:r>
          <a:r>
            <a:rPr lang="hu-HU" sz="2500" kern="1200" dirty="0" err="1">
              <a:latin typeface="Montserrat" pitchFamily="2" charset="0"/>
            </a:rPr>
            <a:t>aerobics</a:t>
          </a:r>
          <a:r>
            <a:rPr lang="hu-HU" sz="2500" kern="1200" dirty="0">
              <a:latin typeface="Montserrat" pitchFamily="2" charset="0"/>
            </a:rPr>
            <a:t>, TRX, </a:t>
          </a:r>
          <a:r>
            <a:rPr lang="hu-HU" sz="2500" kern="1200" dirty="0" err="1">
              <a:latin typeface="Montserrat" pitchFamily="2" charset="0"/>
            </a:rPr>
            <a:t>kayak-kanoe</a:t>
          </a:r>
          <a:r>
            <a:rPr lang="hu-HU" sz="2500" kern="1200" dirty="0">
              <a:latin typeface="Montserrat" pitchFamily="2" charset="0"/>
            </a:rPr>
            <a:t>, </a:t>
          </a:r>
          <a:r>
            <a:rPr lang="hu-HU" sz="2500" kern="1200" dirty="0" err="1">
              <a:latin typeface="Montserrat" pitchFamily="2" charset="0"/>
            </a:rPr>
            <a:t>martial</a:t>
          </a:r>
          <a:r>
            <a:rPr lang="hu-HU" sz="2500" kern="1200" dirty="0">
              <a:latin typeface="Montserrat" pitchFamily="2" charset="0"/>
            </a:rPr>
            <a:t> arts, </a:t>
          </a:r>
          <a:r>
            <a:rPr lang="hu-HU" sz="2500" kern="1200" dirty="0" err="1">
              <a:latin typeface="Montserrat" pitchFamily="2" charset="0"/>
            </a:rPr>
            <a:t>Cross</a:t>
          </a:r>
          <a:r>
            <a:rPr lang="hu-HU" sz="2500" kern="1200" dirty="0">
              <a:latin typeface="Montserrat" pitchFamily="2" charset="0"/>
            </a:rPr>
            <a:t> Fit, </a:t>
          </a:r>
          <a:r>
            <a:rPr lang="hu-HU" sz="2500" kern="1200" dirty="0" err="1">
              <a:latin typeface="Montserrat" pitchFamily="2" charset="0"/>
            </a:rPr>
            <a:t>wall</a:t>
          </a:r>
          <a:r>
            <a:rPr lang="hu-HU" sz="2500" kern="1200" dirty="0">
              <a:latin typeface="Montserrat" pitchFamily="2" charset="0"/>
            </a:rPr>
            <a:t> </a:t>
          </a:r>
          <a:r>
            <a:rPr lang="hu-HU" sz="2500" kern="1200" dirty="0" err="1">
              <a:latin typeface="Montserrat" pitchFamily="2" charset="0"/>
            </a:rPr>
            <a:t>climbing</a:t>
          </a:r>
          <a:r>
            <a:rPr lang="hu-HU" sz="2500" kern="1200" dirty="0">
              <a:latin typeface="Montserrat" pitchFamily="2" charset="0"/>
            </a:rPr>
            <a:t>) </a:t>
          </a:r>
          <a:endParaRPr lang="en-US" sz="2500" kern="1200" dirty="0">
            <a:latin typeface="Montserrat" pitchFamily="2" charset="0"/>
          </a:endParaRPr>
        </a:p>
      </dsp:txBody>
      <dsp:txXfrm>
        <a:off x="6092527" y="1066737"/>
        <a:ext cx="4337991" cy="26934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D1FC7-369D-6247-AD09-5680BC3AE053}">
      <dsp:nvSpPr>
        <dsp:cNvPr id="0" name=""/>
        <dsp:cNvSpPr/>
      </dsp:nvSpPr>
      <dsp:spPr>
        <a:xfrm>
          <a:off x="430000" y="0"/>
          <a:ext cx="6237608" cy="6237608"/>
        </a:xfrm>
        <a:prstGeom prst="diamond">
          <a:avLst/>
        </a:prstGeom>
        <a:solidFill>
          <a:srgbClr val="43ACC9">
            <a:alpha val="37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004E2-48C3-EE4A-9681-D723EF69365F}">
      <dsp:nvSpPr>
        <dsp:cNvPr id="0" name=""/>
        <dsp:cNvSpPr/>
      </dsp:nvSpPr>
      <dsp:spPr>
        <a:xfrm>
          <a:off x="1022573" y="592572"/>
          <a:ext cx="2432667" cy="2432667"/>
        </a:xfrm>
        <a:prstGeom prst="roundRect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b="1" kern="1200" dirty="0" err="1">
              <a:latin typeface="Montserrat" pitchFamily="2" charset="0"/>
            </a:rPr>
            <a:t>Run</a:t>
          </a:r>
          <a:r>
            <a:rPr lang="hu-HU" sz="1700" b="1" kern="1200" dirty="0">
              <a:latin typeface="Montserrat" pitchFamily="2" charset="0"/>
            </a:rPr>
            <a:t> 30 km  in a </a:t>
          </a:r>
          <a:r>
            <a:rPr lang="hu-HU" sz="1700" b="1" kern="1200" dirty="0" err="1">
              <a:latin typeface="Montserrat" pitchFamily="2" charset="0"/>
            </a:rPr>
            <a:t>term</a:t>
          </a:r>
          <a:r>
            <a:rPr lang="hu-HU" sz="1700" b="1" kern="1200" dirty="0">
              <a:latin typeface="Montserrat" pitchFamily="2" charset="0"/>
            </a:rPr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>
              <a:latin typeface="Montserrat" pitchFamily="2" charset="0"/>
            </a:rPr>
            <a:t>(</a:t>
          </a:r>
          <a:r>
            <a:rPr lang="hu-HU" sz="1700" kern="1200" dirty="0" err="1">
              <a:latin typeface="Montserrat" pitchFamily="2" charset="0"/>
            </a:rPr>
            <a:t>during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registered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lessons</a:t>
          </a:r>
          <a:r>
            <a:rPr lang="hu-HU" sz="1700" kern="1200" dirty="0">
              <a:latin typeface="Montserrat" pitchFamily="2" charset="0"/>
            </a:rPr>
            <a:t>, </a:t>
          </a:r>
          <a:r>
            <a:rPr lang="hu-HU" sz="1700" kern="1200" dirty="0" err="1">
              <a:latin typeface="Montserrat" pitchFamily="2" charset="0"/>
            </a:rPr>
            <a:t>within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one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choosen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term</a:t>
          </a:r>
          <a:r>
            <a:rPr lang="hu-HU" sz="1700" kern="1200" dirty="0">
              <a:latin typeface="Montserrat" pitchFamily="2" charset="0"/>
            </a:rPr>
            <a:t>) </a:t>
          </a:r>
          <a:endParaRPr lang="en-US" sz="1700" kern="1200" dirty="0">
            <a:latin typeface="Montserrat" pitchFamily="2" charset="0"/>
          </a:endParaRPr>
        </a:p>
      </dsp:txBody>
      <dsp:txXfrm>
        <a:off x="1141326" y="711325"/>
        <a:ext cx="2195161" cy="2195161"/>
      </dsp:txXfrm>
    </dsp:sp>
    <dsp:sp modelId="{A5D9336F-1FBD-AF41-AA7D-29D13B9CAB56}">
      <dsp:nvSpPr>
        <dsp:cNvPr id="0" name=""/>
        <dsp:cNvSpPr/>
      </dsp:nvSpPr>
      <dsp:spPr>
        <a:xfrm>
          <a:off x="3642369" y="592572"/>
          <a:ext cx="2432667" cy="2432667"/>
        </a:xfrm>
        <a:prstGeom prst="roundRect">
          <a:avLst/>
        </a:prstGeom>
        <a:solidFill>
          <a:srgbClr val="43AC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b="1" kern="1200" dirty="0" err="1">
              <a:latin typeface="Montserrat" pitchFamily="2" charset="0"/>
            </a:rPr>
            <a:t>Registered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b="1" kern="1200" dirty="0" err="1">
              <a:latin typeface="Montserrat" pitchFamily="2" charset="0"/>
            </a:rPr>
            <a:t>preparatory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b="1" kern="1200" dirty="0" err="1">
              <a:latin typeface="Montserrat" pitchFamily="2" charset="0"/>
            </a:rPr>
            <a:t>class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b="1" kern="1200" dirty="0" err="1">
              <a:latin typeface="Montserrat" pitchFamily="2" charset="0"/>
            </a:rPr>
            <a:t>attendance</a:t>
          </a:r>
          <a:r>
            <a:rPr lang="hu-HU" sz="1700" b="1" kern="1200" dirty="0">
              <a:latin typeface="Montserrat" pitchFamily="2" charset="0"/>
            </a:rPr>
            <a:t> 10 </a:t>
          </a:r>
          <a:r>
            <a:rPr lang="hu-HU" sz="1700" b="1" kern="1200" dirty="0" err="1">
              <a:latin typeface="Montserrat" pitchFamily="2" charset="0"/>
            </a:rPr>
            <a:t>times</a:t>
          </a:r>
          <a:r>
            <a:rPr lang="hu-HU" sz="1700" b="1" kern="1200" dirty="0">
              <a:latin typeface="Montserrat" pitchFamily="2" charset="0"/>
            </a:rPr>
            <a:t> per </a:t>
          </a:r>
          <a:r>
            <a:rPr lang="hu-HU" sz="1700" b="1" kern="1200" dirty="0" err="1">
              <a:latin typeface="Montserrat" pitchFamily="2" charset="0"/>
            </a:rPr>
            <a:t>term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kern="1200" dirty="0">
              <a:latin typeface="Montserrat" pitchFamily="2" charset="0"/>
            </a:rPr>
            <a:t>(</a:t>
          </a:r>
          <a:r>
            <a:rPr lang="hu-HU" sz="1700" kern="1200" dirty="0" err="1">
              <a:latin typeface="Montserrat" pitchFamily="2" charset="0"/>
            </a:rPr>
            <a:t>running</a:t>
          </a:r>
          <a:r>
            <a:rPr lang="hu-HU" sz="1700" kern="1200" dirty="0">
              <a:latin typeface="Montserrat" pitchFamily="2" charset="0"/>
            </a:rPr>
            <a:t>, </a:t>
          </a:r>
          <a:r>
            <a:rPr lang="hu-HU" sz="1700" kern="1200" dirty="0" err="1">
              <a:latin typeface="Montserrat" pitchFamily="2" charset="0"/>
            </a:rPr>
            <a:t>aerobics</a:t>
          </a:r>
          <a:r>
            <a:rPr lang="hu-HU" sz="1700" kern="1200" dirty="0">
              <a:latin typeface="Montserrat" pitchFamily="2" charset="0"/>
            </a:rPr>
            <a:t>, TRX, </a:t>
          </a:r>
          <a:r>
            <a:rPr lang="hu-HU" sz="1700" kern="1200" dirty="0" err="1">
              <a:latin typeface="Montserrat" pitchFamily="2" charset="0"/>
            </a:rPr>
            <a:t>kayak-kanoe</a:t>
          </a:r>
          <a:r>
            <a:rPr lang="hu-HU" sz="1700" kern="1200" dirty="0">
              <a:latin typeface="Montserrat" pitchFamily="2" charset="0"/>
            </a:rPr>
            <a:t>, </a:t>
          </a:r>
          <a:r>
            <a:rPr lang="hu-HU" sz="1700" kern="1200" dirty="0" err="1">
              <a:latin typeface="Montserrat" pitchFamily="2" charset="0"/>
            </a:rPr>
            <a:t>martial</a:t>
          </a:r>
          <a:r>
            <a:rPr lang="hu-HU" sz="1700" kern="1200" dirty="0">
              <a:latin typeface="Montserrat" pitchFamily="2" charset="0"/>
            </a:rPr>
            <a:t> arts, </a:t>
          </a:r>
          <a:r>
            <a:rPr lang="hu-HU" sz="1700" kern="1200" dirty="0" err="1">
              <a:latin typeface="Montserrat" pitchFamily="2" charset="0"/>
            </a:rPr>
            <a:t>Cross</a:t>
          </a:r>
          <a:r>
            <a:rPr lang="hu-HU" sz="1700" kern="1200" dirty="0">
              <a:latin typeface="Montserrat" pitchFamily="2" charset="0"/>
            </a:rPr>
            <a:t> Fit) </a:t>
          </a:r>
          <a:endParaRPr lang="en-US" sz="1700" kern="1200" dirty="0">
            <a:latin typeface="Montserrat" pitchFamily="2" charset="0"/>
          </a:endParaRPr>
        </a:p>
      </dsp:txBody>
      <dsp:txXfrm>
        <a:off x="3761122" y="711325"/>
        <a:ext cx="2195161" cy="2195161"/>
      </dsp:txXfrm>
    </dsp:sp>
    <dsp:sp modelId="{8E581EBE-BC28-FA4C-BFFD-9D43CC1F5080}">
      <dsp:nvSpPr>
        <dsp:cNvPr id="0" name=""/>
        <dsp:cNvSpPr/>
      </dsp:nvSpPr>
      <dsp:spPr>
        <a:xfrm>
          <a:off x="1022573" y="3212368"/>
          <a:ext cx="2432667" cy="2432667"/>
        </a:xfrm>
        <a:prstGeom prst="roundRect">
          <a:avLst/>
        </a:prstGeom>
        <a:solidFill>
          <a:srgbClr val="43ACC9"/>
        </a:solidFill>
        <a:ln w="12700" cap="flat" cmpd="sng" algn="ctr">
          <a:solidFill>
            <a:srgbClr val="43AC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b="1" kern="1200" dirty="0">
              <a:latin typeface="Montserrat" pitchFamily="2" charset="0"/>
            </a:rPr>
            <a:t>”Püspök-</a:t>
          </a:r>
          <a:r>
            <a:rPr lang="hu-HU" sz="1700" b="1" kern="1200" dirty="0" err="1">
              <a:latin typeface="Montserrat" pitchFamily="2" charset="0"/>
            </a:rPr>
            <a:t>forest</a:t>
          </a:r>
          <a:r>
            <a:rPr lang="hu-HU" sz="1700" b="1" kern="1200" dirty="0">
              <a:latin typeface="Montserrat" pitchFamily="2" charset="0"/>
            </a:rPr>
            <a:t>” </a:t>
          </a:r>
          <a:r>
            <a:rPr lang="hu-HU" sz="1700" b="1" kern="1200" dirty="0" err="1">
              <a:latin typeface="Montserrat" pitchFamily="2" charset="0"/>
            </a:rPr>
            <a:t>Running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b="1" kern="1200" dirty="0" err="1">
              <a:latin typeface="Montserrat" pitchFamily="2" charset="0"/>
            </a:rPr>
            <a:t>race</a:t>
          </a:r>
          <a:r>
            <a:rPr lang="hu-HU" sz="1700" b="1" kern="1200" dirty="0">
              <a:latin typeface="Montserrat" pitchFamily="2" charset="0"/>
            </a:rPr>
            <a:t> 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>
              <a:latin typeface="Montserrat" pitchFamily="2" charset="0"/>
            </a:rPr>
            <a:t>(SZE-</a:t>
          </a:r>
          <a:r>
            <a:rPr lang="hu-HU" sz="1700" kern="1200" dirty="0" err="1">
              <a:latin typeface="Montserrat" pitchFamily="2" charset="0"/>
            </a:rPr>
            <a:t>Days</a:t>
          </a:r>
          <a:r>
            <a:rPr lang="hu-HU" sz="1700" kern="1200" dirty="0">
              <a:latin typeface="Montserrat" pitchFamily="2" charset="0"/>
            </a:rPr>
            <a:t>, </a:t>
          </a:r>
          <a:r>
            <a:rPr lang="hu-HU" sz="1700" kern="1200" dirty="0" err="1">
              <a:latin typeface="Montserrat" pitchFamily="2" charset="0"/>
            </a:rPr>
            <a:t>within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given</a:t>
          </a:r>
          <a:r>
            <a:rPr lang="hu-HU" sz="1700" kern="1200" dirty="0">
              <a:latin typeface="Montserrat" pitchFamily="2" charset="0"/>
            </a:rPr>
            <a:t> </a:t>
          </a:r>
          <a:r>
            <a:rPr lang="hu-HU" sz="1700" kern="1200" dirty="0" err="1">
              <a:latin typeface="Montserrat" pitchFamily="2" charset="0"/>
            </a:rPr>
            <a:t>time</a:t>
          </a:r>
          <a:r>
            <a:rPr lang="hu-HU" sz="1700" kern="1200" dirty="0">
              <a:latin typeface="Montserrat" pitchFamily="2" charset="0"/>
            </a:rPr>
            <a:t> limit)</a:t>
          </a:r>
          <a:endParaRPr lang="en-US" sz="1700" kern="1200" dirty="0">
            <a:latin typeface="Montserrat" pitchFamily="2" charset="0"/>
          </a:endParaRPr>
        </a:p>
      </dsp:txBody>
      <dsp:txXfrm>
        <a:off x="1141326" y="3331121"/>
        <a:ext cx="2195161" cy="2195161"/>
      </dsp:txXfrm>
    </dsp:sp>
    <dsp:sp modelId="{D7320CFD-32CF-EB44-8D55-C08D4110711E}">
      <dsp:nvSpPr>
        <dsp:cNvPr id="0" name=""/>
        <dsp:cNvSpPr/>
      </dsp:nvSpPr>
      <dsp:spPr>
        <a:xfrm>
          <a:off x="3642369" y="3212368"/>
          <a:ext cx="2432667" cy="2432667"/>
        </a:xfrm>
        <a:prstGeom prst="roundRect">
          <a:avLst/>
        </a:prstGeom>
        <a:solidFill>
          <a:srgbClr val="24294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b="1" kern="1200" dirty="0" err="1">
              <a:latin typeface="Montserrat" pitchFamily="2" charset="0"/>
            </a:rPr>
            <a:t>Spiro-ergometric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b="1" kern="1200" dirty="0" err="1">
              <a:latin typeface="Montserrat" pitchFamily="2" charset="0"/>
            </a:rPr>
            <a:t>lab</a:t>
          </a:r>
          <a:r>
            <a:rPr lang="hu-HU" sz="1700" b="1" kern="1200" dirty="0">
              <a:latin typeface="Montserrat" pitchFamily="2" charset="0"/>
            </a:rPr>
            <a:t> </a:t>
          </a:r>
          <a:r>
            <a:rPr lang="hu-HU" sz="1700" b="1" kern="1200" dirty="0" err="1">
              <a:latin typeface="Montserrat" pitchFamily="2" charset="0"/>
            </a:rPr>
            <a:t>examination</a:t>
          </a:r>
          <a:endParaRPr lang="en-US" sz="1700" b="1" kern="1200" dirty="0">
            <a:latin typeface="Montserrat" pitchFamily="2" charset="0"/>
          </a:endParaRPr>
        </a:p>
      </dsp:txBody>
      <dsp:txXfrm>
        <a:off x="3761122" y="3331121"/>
        <a:ext cx="2195161" cy="2195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0CBFCDC7-D922-2725-5C8F-F9DC739626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CA6A23-5622-DD75-81EE-BBDAC6C13E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7B433-0D99-0B40-ABAA-90FC43DD3311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A33FC1D-2581-7EF1-76C7-1255C50B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AF8985-11FD-E148-039F-45F0000B86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D759C-B949-FD49-9243-F947FA3A28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2216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FF3D4-5FA2-4F4D-8061-36924DD9D44E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14758-22E7-AE4D-A14F-A2B0BED312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859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4758-22E7-AE4D-A14F-A2B0BED3123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821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4758-22E7-AE4D-A14F-A2B0BED31230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114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6A51B9-20C5-1346-1475-CBBDBF78F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95E4786-E88B-1457-9A85-1083BC5A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A76E080-6E49-04CE-32B9-B79AAF89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3EDD8B9-08DE-8835-58B0-C5BCA9BB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4EDBD1-B256-68EA-414C-92DFE064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7B76E4-5F18-24F3-98E3-A41017FE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BAEFF15-71BE-6BC1-1672-8A269FFF2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4A8C3E9-5F54-D215-DE83-07DA2AF7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19F256-47FF-8A25-BD80-0E85D25D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3D9D5D-2649-F080-6102-049D3B9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16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BCF7DE3-9856-4675-0655-AFD0CE2B9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BD13D1B-1075-892C-E923-ACEE5F1D5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DFC61C-A44D-8447-F0A2-1371D73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9D9E5E-A978-99DF-CD26-57463546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1FED63-A1D3-2A31-01BF-F69C252F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11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C5229F-77C2-B1D7-7C61-02D41B57E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645E8B-1A5B-6412-3733-14D673B5E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3C3C7C-7123-3BA4-CEEB-3F01E550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9C68925-7037-9BF1-B573-168BE2DA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4CF454-2B84-679A-364B-7D66AEF3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37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34529-23C7-59A4-2D0A-0967E16B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14EA201-0A0E-9478-D39E-5B9C2D86F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2299FC4-D2B8-2583-2056-66E598C2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E6A80F-D9A0-EC43-1DD9-01B16369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C727B50-3412-B21D-F13A-DC2409B6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920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8BF1B-C1B5-A240-F9A2-350320B1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8739F2-D22C-BDF2-69EE-A7D70DF83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BD4EA4-31E6-2C28-8634-037F8DC08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F81B5E-DE90-EB0A-3CCF-CC7B1308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A2CE8B5-9E8F-FB53-DC92-37A24440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ED4E8E6-A598-459D-8678-CECE7B2C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855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8AEB41-AD23-2410-60F4-4A581AFCD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92958B-19E6-FA7D-C944-11DC959ED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ACA74B3-5AA3-3117-E8AE-9B6ADA31F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FF75F71-11DF-90F1-F05E-DE2234EE2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B2DFB59-36CB-1602-FA80-812A60F36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D9C9970-FB4F-6DD2-5A7D-2B973BAB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C69885E-8EA6-EBC5-C864-9C6F3C74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CB8D18B-9E8A-6CCD-6E7D-396F03EC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27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58EE42-959E-62E3-6077-CFE67D92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4E844E9-FABC-15A7-804D-9CD283D1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170417A-9C6D-46E0-AD2A-9ABCEA95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8260981-4C4D-6A79-AFD6-D4EA9DB8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1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01FEF05-D107-70BE-C6EF-9EFD4BFD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18E95A6-016D-10C0-4F72-A28CA143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39184D1-9371-ACCD-681E-27E95BE1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630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5AB907-EA2C-FCFC-E2F8-E673DF8A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083BD4-52F9-465A-3D3B-09ADE7EF7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8703FBC-8361-05DD-0EE7-E98CB545A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6D48CC6-27F1-C3FD-562C-776B4142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D3A8F47-3F2F-B15F-BF30-7909C23A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18C2E6F-3B84-19BC-DC13-8DC39336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113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2B71BE-5990-E6FF-476E-1E989934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FF55EE4-171C-3EB2-5F17-FF754301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670A41C-8C23-B722-D0B0-5531322B9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B92B37A-77D8-6A18-09B9-11B65E7C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3B99C58-6AE5-5FC1-3408-44973E09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EDB6391-483B-3E86-311A-DD25E3AD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95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1AFD562-6ECE-3CD8-61B7-51587E0B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B6AC9B8-992E-4CF6-B236-E1FAD01A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652D42-9003-C938-4446-6FBF4D3E6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6EA-F8C8-3D4C-80B1-B12A4F2B2250}" type="datetimeFigureOut">
              <a:rPr lang="hu-HU" smtClean="0"/>
              <a:t>2024. 10. 15.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43D90D7-5047-EC86-A759-E08A08CF8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9C8139-A414-54AC-AFD1-6C9781C90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34C0B-F4CE-6B4D-B3CA-D60A6A456F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939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sk.sze.h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2D0F-5817-61A6-2783-D6CFF522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sz="4400" b="1">
                <a:solidFill>
                  <a:srgbClr val="242943"/>
                </a:solidFill>
                <a:effectLst/>
                <a:latin typeface="Montserrat" panose="02000505000000020004" pitchFamily="2" charset="0"/>
              </a:rPr>
              <a:t>Recreation </a:t>
            </a:r>
            <a:r>
              <a:rPr lang="hu-HU" altLang="hu-HU" sz="4400" b="1" dirty="0">
                <a:solidFill>
                  <a:srgbClr val="242943"/>
                </a:solidFill>
                <a:effectLst/>
                <a:latin typeface="Montserrat" panose="02000505000000020004" pitchFamily="2" charset="0"/>
              </a:rPr>
              <a:t>&amp; </a:t>
            </a:r>
            <a:r>
              <a:rPr lang="hu-HU" altLang="hu-HU" sz="4400" b="1" dirty="0" err="1">
                <a:solidFill>
                  <a:srgbClr val="242943"/>
                </a:solidFill>
                <a:effectLst/>
                <a:latin typeface="Montserrat" panose="02000505000000020004" pitchFamily="2" charset="0"/>
              </a:rPr>
              <a:t>Sports</a:t>
            </a:r>
            <a:r>
              <a:rPr lang="hu-HU" altLang="hu-HU" sz="4400" b="1" dirty="0">
                <a:solidFill>
                  <a:srgbClr val="242943"/>
                </a:solidFill>
                <a:effectLst/>
                <a:latin typeface="Montserrat" panose="02000505000000020004" pitchFamily="2" charset="0"/>
              </a:rPr>
              <a:t> Centre</a:t>
            </a:r>
            <a:br>
              <a:rPr lang="hu-HU" altLang="hu-HU" sz="4400" b="1" dirty="0">
                <a:solidFill>
                  <a:srgbClr val="242943"/>
                </a:solidFill>
                <a:effectLst/>
                <a:latin typeface="Montserrat" panose="02000505000000020004" pitchFamily="2" charset="0"/>
              </a:rPr>
            </a:br>
            <a:r>
              <a:rPr lang="hu-HU" altLang="hu-HU" sz="2800" dirty="0">
                <a:solidFill>
                  <a:srgbClr val="242943"/>
                </a:solidFill>
                <a:effectLst/>
                <a:latin typeface="Montserrat" panose="02000505000000020004" pitchFamily="2" charset="0"/>
              </a:rPr>
              <a:t>SZÉCHENYI ISTVÁN UNIVERSITY</a:t>
            </a:r>
            <a:endParaRPr lang="hu-HU" dirty="0">
              <a:solidFill>
                <a:srgbClr val="242943"/>
              </a:solidFill>
              <a:latin typeface="Montserrat" panose="02000505000000020004" pitchFamily="2" charset="0"/>
              <a:ea typeface="Microsoft YaHei UI" panose="020B0503020204020204" pitchFamily="34" charset="-122"/>
            </a:endParaRPr>
          </a:p>
        </p:txBody>
      </p:sp>
      <p:pic>
        <p:nvPicPr>
          <p:cNvPr id="5" name="Tartalom helye 4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EA54B740-14D9-273D-8993-005FCBBF2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69691"/>
            <a:ext cx="10515600" cy="35052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AE0D441-6F0B-FAA7-4FE2-63A7A4122FAF}"/>
              </a:ext>
            </a:extLst>
          </p:cNvPr>
          <p:cNvSpPr txBox="1"/>
          <p:nvPr/>
        </p:nvSpPr>
        <p:spPr>
          <a:xfrm>
            <a:off x="4138573" y="5753894"/>
            <a:ext cx="3509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rgbClr val="242943"/>
                </a:solidFill>
                <a:latin typeface="Montserrat" pitchFamily="2" charset="0"/>
              </a:rPr>
              <a:t>2024/2025</a:t>
            </a:r>
          </a:p>
        </p:txBody>
      </p:sp>
    </p:spTree>
    <p:extLst>
      <p:ext uri="{BB962C8B-B14F-4D97-AF65-F5344CB8AC3E}">
        <p14:creationId xmlns:p14="http://schemas.microsoft.com/office/powerpoint/2010/main" val="2938919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Kép 20" descr="A képen fehér, szürke, tervezés látható&#10;&#10;Automatikusan generált leírás">
            <a:extLst>
              <a:ext uri="{FF2B5EF4-FFF2-40B4-BE49-F238E27FC236}">
                <a16:creationId xmlns:a16="http://schemas.microsoft.com/office/drawing/2014/main" id="{28744106-2050-9B77-D2EA-5AB1697A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43ACC9"/>
          </a:solidFill>
        </p:spPr>
      </p:pic>
      <p:pic>
        <p:nvPicPr>
          <p:cNvPr id="17" name="Kép 16" descr="A képen kültéri, ég, bíróság, fa látható&#10;&#10;Automatikusan generált leírás">
            <a:extLst>
              <a:ext uri="{FF2B5EF4-FFF2-40B4-BE49-F238E27FC236}">
                <a16:creationId xmlns:a16="http://schemas.microsoft.com/office/drawing/2014/main" id="{2208D77D-7018-247F-6619-81DD6F951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94" r="-2" b="1453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Kép 3" descr="A képen sport, Tánc, személy, Fizikai erőnlét látható&#10;&#10;Automatikusan generált leírás">
            <a:extLst>
              <a:ext uri="{FF2B5EF4-FFF2-40B4-BE49-F238E27FC236}">
                <a16:creationId xmlns:a16="http://schemas.microsoft.com/office/drawing/2014/main" id="{C450F2CB-00DF-AE5D-CDB6-6B8DCC07C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0" r="1" b="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DFA2F8F-BA72-4061-A102-4215C600F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dirty="0">
                <a:solidFill>
                  <a:srgbClr val="242943"/>
                </a:solidFill>
                <a:effectLst/>
                <a:latin typeface="Montserrat" pitchFamily="2" charset="0"/>
              </a:rPr>
              <a:t>Aerobic Endurance TS 03 </a:t>
            </a:r>
            <a:r>
              <a:rPr lang="en-US" sz="5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5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rgbClr val="43A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ép 24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CBFD2213-7169-CAF4-62EC-71BD55DC8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69" y="5553342"/>
            <a:ext cx="2036925" cy="6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B9D7F8-00F6-B538-09DD-FB215DF2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0" y="557189"/>
            <a:ext cx="3652660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5400" b="1" dirty="0">
                <a:solidFill>
                  <a:srgbClr val="242943"/>
                </a:solidFill>
                <a:effectLst/>
                <a:latin typeface="Montserrat" pitchFamily="2" charset="0"/>
              </a:rPr>
              <a:t>TS03 </a:t>
            </a:r>
            <a:r>
              <a:rPr lang="hu-HU" sz="54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can</a:t>
            </a:r>
            <a:r>
              <a:rPr lang="hu-HU" sz="5400" b="1" dirty="0">
                <a:solidFill>
                  <a:srgbClr val="242943"/>
                </a:solidFill>
                <a:effectLst/>
                <a:latin typeface="Montserrat" pitchFamily="2" charset="0"/>
              </a:rPr>
              <a:t> be </a:t>
            </a:r>
            <a:r>
              <a:rPr lang="hu-HU" sz="54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obtained</a:t>
            </a:r>
            <a:r>
              <a:rPr lang="hu-HU" sz="5400" b="1" dirty="0">
                <a:solidFill>
                  <a:srgbClr val="242943"/>
                </a:solidFill>
                <a:effectLst/>
                <a:latin typeface="Montserrat" pitchFamily="2" charset="0"/>
              </a:rPr>
              <a:t/>
            </a:r>
            <a:br>
              <a:rPr lang="hu-HU" sz="5400" b="1" dirty="0">
                <a:solidFill>
                  <a:srgbClr val="242943"/>
                </a:solidFill>
                <a:effectLst/>
                <a:latin typeface="Montserrat" pitchFamily="2" charset="0"/>
              </a:rPr>
            </a:br>
            <a:endParaRPr lang="en-US" sz="2400" b="1" dirty="0">
              <a:solidFill>
                <a:srgbClr val="242943"/>
              </a:solidFill>
              <a:latin typeface="Montserrat" pitchFamily="2" charset="0"/>
            </a:endParaRPr>
          </a:p>
        </p:txBody>
      </p:sp>
      <p:graphicFrame>
        <p:nvGraphicFramePr>
          <p:cNvPr id="6" name="Szövegdoboz 3">
            <a:extLst>
              <a:ext uri="{FF2B5EF4-FFF2-40B4-BE49-F238E27FC236}">
                <a16:creationId xmlns:a16="http://schemas.microsoft.com/office/drawing/2014/main" id="{18D028F8-C56A-05DB-D0A3-1B4ED109D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5917481"/>
              </p:ext>
            </p:extLst>
          </p:nvPr>
        </p:nvGraphicFramePr>
        <p:xfrm>
          <a:off x="4527147" y="310196"/>
          <a:ext cx="7097610" cy="6237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Kép 4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790DD747-51D3-3182-A42A-C27B969FC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9898" y="6125080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4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151740DE-DDF4-F975-CCDE-B5DED7053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 r="-3" b="31162"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B1FF3EA-CF6A-E959-5CE4-DD3C38F6A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7" r="-3" b="11647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8" descr="C:\Users\TskT\Pictures\MŰF_pálya_2.jpg">
            <a:extLst>
              <a:ext uri="{FF2B5EF4-FFF2-40B4-BE49-F238E27FC236}">
                <a16:creationId xmlns:a16="http://schemas.microsoft.com/office/drawing/2014/main" id="{F148CC8F-CB2A-3603-742B-79C9E8F08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artalom helye 3">
            <a:extLst>
              <a:ext uri="{FF2B5EF4-FFF2-40B4-BE49-F238E27FC236}">
                <a16:creationId xmlns:a16="http://schemas.microsoft.com/office/drawing/2014/main" id="{58AFE007-FC0C-CD0C-89F8-0CF2E62FF6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r="-2" b="15376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6" name="Picture 4" descr="P5090013">
            <a:extLst>
              <a:ext uri="{FF2B5EF4-FFF2-40B4-BE49-F238E27FC236}">
                <a16:creationId xmlns:a16="http://schemas.microsoft.com/office/drawing/2014/main" id="{3997CC59-08BF-1AE5-2B9A-A1B33E4B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76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83B8DE82-1C5F-DF6F-5129-9E473856504D}"/>
              </a:ext>
            </a:extLst>
          </p:cNvPr>
          <p:cNvSpPr txBox="1">
            <a:spLocks/>
          </p:cNvSpPr>
          <p:nvPr/>
        </p:nvSpPr>
        <p:spPr>
          <a:xfrm>
            <a:off x="7478861" y="3051015"/>
            <a:ext cx="4094022" cy="2366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kern="1200" dirty="0">
                <a:solidFill>
                  <a:srgbClr val="242943"/>
                </a:solidFill>
                <a:effectLst/>
                <a:latin typeface="Montserrat" pitchFamily="2" charset="0"/>
              </a:rPr>
              <a:t>Sport knowledge TS 04 </a:t>
            </a:r>
            <a:endParaRPr lang="en-US" sz="4800" b="1" dirty="0">
              <a:solidFill>
                <a:srgbClr val="242943"/>
              </a:solidFill>
              <a:latin typeface="Montserrat" pitchFamily="2" charset="0"/>
            </a:endParaRPr>
          </a:p>
        </p:txBody>
      </p:sp>
      <p:pic>
        <p:nvPicPr>
          <p:cNvPr id="11" name="Kép 10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4774A314-744E-8073-9A7D-AA089E5F3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9898" y="6125080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>
            <a:extLst>
              <a:ext uri="{FF2B5EF4-FFF2-40B4-BE49-F238E27FC236}">
                <a16:creationId xmlns:a16="http://schemas.microsoft.com/office/drawing/2014/main" id="{B37BE8B5-94E4-495F-0030-0E92DDBA4E8D}"/>
              </a:ext>
            </a:extLst>
          </p:cNvPr>
          <p:cNvSpPr/>
          <p:nvPr/>
        </p:nvSpPr>
        <p:spPr>
          <a:xfrm>
            <a:off x="513346" y="689810"/>
            <a:ext cx="4860000" cy="4680000"/>
          </a:xfrm>
          <a:prstGeom prst="ellipse">
            <a:avLst/>
          </a:prstGeom>
          <a:solidFill>
            <a:srgbClr val="2429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689345-5C51-A091-44AB-C96A7281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525" y="2415152"/>
            <a:ext cx="3645190" cy="1325563"/>
          </a:xfrm>
        </p:spPr>
        <p:txBody>
          <a:bodyPr>
            <a:normAutofit fontScale="90000"/>
          </a:bodyPr>
          <a:lstStyle/>
          <a:p>
            <a:r>
              <a:rPr lang="en-US" sz="4800" b="1" kern="1200" dirty="0">
                <a:solidFill>
                  <a:schemeClr val="bg1"/>
                </a:solidFill>
                <a:latin typeface="Montserrat" pitchFamily="2" charset="0"/>
              </a:rPr>
              <a:t>TS04 can be obtained</a:t>
            </a:r>
            <a:endParaRPr lang="hu-HU" sz="48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Kép 3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B6A72394-9164-A330-A44B-783788BC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98" y="6125080"/>
            <a:ext cx="1939636" cy="64654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F302895-7224-FDFC-BBBF-DCB0DF9B4157}"/>
              </a:ext>
            </a:extLst>
          </p:cNvPr>
          <p:cNvSpPr txBox="1"/>
          <p:nvPr/>
        </p:nvSpPr>
        <p:spPr>
          <a:xfrm>
            <a:off x="5710992" y="1062168"/>
            <a:ext cx="5839326" cy="3935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242943"/>
                </a:solidFill>
                <a:latin typeface="Montserrat" pitchFamily="2" charset="0"/>
              </a:rPr>
              <a:t>L</a:t>
            </a:r>
            <a:r>
              <a:rPr lang="en-US" sz="20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easure</a:t>
            </a:r>
            <a:r>
              <a:rPr lang="en-US" sz="2000" b="1" dirty="0">
                <a:solidFill>
                  <a:srgbClr val="242943"/>
                </a:solidFill>
                <a:effectLst/>
                <a:latin typeface="Montserrat" pitchFamily="2" charset="0"/>
              </a:rPr>
              <a:t> sport events </a:t>
            </a:r>
            <a:r>
              <a:rPr lang="en-US" sz="2000" dirty="0">
                <a:solidFill>
                  <a:srgbClr val="242943"/>
                </a:solidFill>
                <a:effectLst/>
                <a:latin typeface="Montserrat" pitchFamily="2" charset="0"/>
              </a:rPr>
              <a:t>(</a:t>
            </a:r>
            <a:r>
              <a:rPr lang="en-US" sz="2000" dirty="0" err="1">
                <a:solidFill>
                  <a:srgbClr val="242943"/>
                </a:solidFill>
                <a:effectLst/>
                <a:latin typeface="Montserrat" pitchFamily="2" charset="0"/>
              </a:rPr>
              <a:t>organised</a:t>
            </a:r>
            <a:r>
              <a:rPr lang="en-US" sz="2000" dirty="0">
                <a:solidFill>
                  <a:srgbClr val="242943"/>
                </a:solidFill>
                <a:effectLst/>
                <a:latin typeface="Montserrat" pitchFamily="2" charset="0"/>
              </a:rPr>
              <a:t> by Sport Office):</a:t>
            </a:r>
            <a:r>
              <a:rPr lang="en-US" sz="2000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en-US" sz="2000" dirty="0">
                <a:solidFill>
                  <a:srgbClr val="242943"/>
                </a:solidFill>
                <a:effectLst/>
                <a:latin typeface="Montserrat" pitchFamily="2" charset="0"/>
              </a:rPr>
              <a:t>University Days (SZEN), Faculty Days, International University Sports Day</a:t>
            </a:r>
          </a:p>
          <a:p>
            <a:pPr marL="57150">
              <a:spcAft>
                <a:spcPts val="600"/>
              </a:spcAft>
            </a:pPr>
            <a:endParaRPr lang="en-US" sz="2000" dirty="0">
              <a:solidFill>
                <a:srgbClr val="242943"/>
              </a:solidFill>
              <a:effectLst/>
              <a:latin typeface="Montserrat" pitchFamily="2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42943"/>
                </a:solidFill>
                <a:effectLst/>
                <a:latin typeface="Montserrat" pitchFamily="2" charset="0"/>
              </a:rPr>
              <a:t>Registered preparatory class attendance 10 times per term </a:t>
            </a:r>
            <a:r>
              <a:rPr lang="en-US" sz="2000" dirty="0">
                <a:solidFill>
                  <a:srgbClr val="242943"/>
                </a:solidFill>
                <a:effectLst/>
                <a:latin typeface="Montserrat" pitchFamily="2" charset="0"/>
              </a:rPr>
              <a:t>(Running, gym, wall climbing, ball games, aerobics, </a:t>
            </a:r>
            <a:r>
              <a:rPr lang="en-US" sz="2000" dirty="0" err="1">
                <a:solidFill>
                  <a:srgbClr val="242943"/>
                </a:solidFill>
                <a:effectLst/>
                <a:latin typeface="Montserrat" pitchFamily="2" charset="0"/>
              </a:rPr>
              <a:t>extrem</a:t>
            </a:r>
            <a:r>
              <a:rPr lang="en-US" sz="2000" dirty="0">
                <a:solidFill>
                  <a:srgbClr val="242943"/>
                </a:solidFill>
                <a:effectLst/>
                <a:latin typeface="Montserrat" pitchFamily="2" charset="0"/>
              </a:rPr>
              <a:t>-sports, martial arts, water sports, yoga and dance etc.)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628E20FD-AFA4-127A-6312-4E361BDC7B96}"/>
              </a:ext>
            </a:extLst>
          </p:cNvPr>
          <p:cNvSpPr/>
          <p:nvPr/>
        </p:nvSpPr>
        <p:spPr>
          <a:xfrm>
            <a:off x="802105" y="4251158"/>
            <a:ext cx="641684" cy="593558"/>
          </a:xfrm>
          <a:prstGeom prst="ellipse">
            <a:avLst/>
          </a:prstGeom>
          <a:solidFill>
            <a:srgbClr val="43A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63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>
            <a:extLst>
              <a:ext uri="{FF2B5EF4-FFF2-40B4-BE49-F238E27FC236}">
                <a16:creationId xmlns:a16="http://schemas.microsoft.com/office/drawing/2014/main" id="{33AC948D-18BB-A220-91D8-BD963EF8C0A1}"/>
              </a:ext>
            </a:extLst>
          </p:cNvPr>
          <p:cNvSpPr/>
          <p:nvPr/>
        </p:nvSpPr>
        <p:spPr>
          <a:xfrm>
            <a:off x="-902070" y="-1190579"/>
            <a:ext cx="13965382" cy="3590174"/>
          </a:xfrm>
          <a:prstGeom prst="ellipse">
            <a:avLst/>
          </a:prstGeom>
          <a:solidFill>
            <a:srgbClr val="2429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850B86C-8355-D20D-20F7-14CBF5AD6E71}"/>
              </a:ext>
            </a:extLst>
          </p:cNvPr>
          <p:cNvSpPr txBox="1"/>
          <p:nvPr/>
        </p:nvSpPr>
        <p:spPr>
          <a:xfrm>
            <a:off x="876585" y="2939865"/>
            <a:ext cx="10515600" cy="3185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Active Student Card (</a:t>
            </a:r>
            <a:r>
              <a:rPr lang="en-US" sz="2400" dirty="0" err="1">
                <a:solidFill>
                  <a:srgbClr val="242943"/>
                </a:solidFill>
                <a:effectLst/>
                <a:latin typeface="Montserrat" pitchFamily="2" charset="0"/>
              </a:rPr>
              <a:t>Hallgatói</a:t>
            </a: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 </a:t>
            </a:r>
            <a:r>
              <a:rPr lang="en-US" sz="2400" dirty="0" err="1">
                <a:solidFill>
                  <a:srgbClr val="242943"/>
                </a:solidFill>
                <a:effectLst/>
                <a:latin typeface="Montserrat" pitchFamily="2" charset="0"/>
              </a:rPr>
              <a:t>kártya</a:t>
            </a: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)</a:t>
            </a:r>
            <a:b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</a:br>
            <a:endParaRPr lang="en-US" sz="2400" dirty="0">
              <a:solidFill>
                <a:srgbClr val="242943"/>
              </a:solidFill>
              <a:effectLst/>
              <a:latin typeface="Montserrat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Active membership by paying 5000 HUF per term</a:t>
            </a:r>
            <a:r>
              <a:rPr lang="en-US" sz="2400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at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242943"/>
                </a:solidFill>
                <a:effectLst/>
                <a:latin typeface="Montserrat" pitchFamily="2" charset="0"/>
              </a:rPr>
              <a:t>	Ms. </a:t>
            </a:r>
            <a:r>
              <a:rPr lang="en-US" sz="24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Gréta</a:t>
            </a:r>
            <a:r>
              <a:rPr lang="en-US" sz="2400" b="1" dirty="0">
                <a:solidFill>
                  <a:srgbClr val="242943"/>
                </a:solidFill>
                <a:effectLst/>
                <a:latin typeface="Montserrat" pitchFamily="2" charset="0"/>
              </a:rPr>
              <a:t> </a:t>
            </a:r>
            <a:r>
              <a:rPr lang="en-US" sz="24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Borda</a:t>
            </a:r>
            <a:endParaRPr lang="en-US" sz="2400" b="1" dirty="0">
              <a:solidFill>
                <a:srgbClr val="242943"/>
              </a:solidFill>
              <a:latin typeface="Montserrat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	sports organizer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	</a:t>
            </a:r>
            <a:r>
              <a:rPr lang="en-US" sz="2400" dirty="0" err="1">
                <a:solidFill>
                  <a:srgbClr val="242943"/>
                </a:solidFill>
                <a:effectLst/>
                <a:latin typeface="Montserrat" pitchFamily="2" charset="0"/>
              </a:rPr>
              <a:t>borda.greta@gmail.com</a:t>
            </a: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242943"/>
                </a:solidFill>
                <a:effectLst/>
                <a:latin typeface="Montserrat" pitchFamily="2" charset="0"/>
              </a:rPr>
              <a:t>	Student’s Sport office (University Sports Hall. 1st floor)</a:t>
            </a:r>
          </a:p>
        </p:txBody>
      </p:sp>
      <p:pic>
        <p:nvPicPr>
          <p:cNvPr id="4" name="Kép 3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289BA31E-8A88-A439-02D3-876C80B65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98" y="6125080"/>
            <a:ext cx="1939636" cy="646545"/>
          </a:xfrm>
          <a:prstGeom prst="rect">
            <a:avLst/>
          </a:prstGeom>
        </p:spPr>
      </p:pic>
      <p:sp>
        <p:nvSpPr>
          <p:cNvPr id="5" name="Ellipszis 4">
            <a:extLst>
              <a:ext uri="{FF2B5EF4-FFF2-40B4-BE49-F238E27FC236}">
                <a16:creationId xmlns:a16="http://schemas.microsoft.com/office/drawing/2014/main" id="{EB405985-E6D2-1B26-57DE-BC44ACE0C219}"/>
              </a:ext>
            </a:extLst>
          </p:cNvPr>
          <p:cNvSpPr/>
          <p:nvPr/>
        </p:nvSpPr>
        <p:spPr>
          <a:xfrm rot="168160">
            <a:off x="-2214384" y="-1351202"/>
            <a:ext cx="14908943" cy="384249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6601A290-EAD6-7FF7-5DF3-0297B8D7BD9C}"/>
              </a:ext>
            </a:extLst>
          </p:cNvPr>
          <p:cNvSpPr txBox="1">
            <a:spLocks/>
          </p:cNvSpPr>
          <p:nvPr/>
        </p:nvSpPr>
        <p:spPr>
          <a:xfrm>
            <a:off x="838200" y="401221"/>
            <a:ext cx="10515600" cy="1348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>
                <a:solidFill>
                  <a:schemeClr val="bg1"/>
                </a:solidFill>
                <a:latin typeface="Montserrat" pitchFamily="2" charset="0"/>
              </a:rPr>
              <a:t>Extracuricular Use Sports of Facilities </a:t>
            </a:r>
            <a:br>
              <a:rPr lang="en-US" sz="4200" b="1">
                <a:solidFill>
                  <a:schemeClr val="bg1"/>
                </a:solidFill>
                <a:latin typeface="Montserrat" pitchFamily="2" charset="0"/>
              </a:rPr>
            </a:br>
            <a:endParaRPr lang="en-US" sz="4200" b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9849113-A7B5-547E-3403-E661ACE09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2322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3DF4FD74-DEEA-171D-FB3E-DE2B02535513}"/>
              </a:ext>
            </a:extLst>
          </p:cNvPr>
          <p:cNvSpPr txBox="1">
            <a:spLocks/>
          </p:cNvSpPr>
          <p:nvPr/>
        </p:nvSpPr>
        <p:spPr>
          <a:xfrm>
            <a:off x="374904" y="856488"/>
            <a:ext cx="4992624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rgbClr val="242943"/>
                </a:solidFill>
                <a:latin typeface="Montserrat" pitchFamily="2" charset="0"/>
              </a:rPr>
              <a:t>Dragon boat recruitment</a:t>
            </a:r>
            <a:endParaRPr lang="en-US" sz="3400" b="1" dirty="0">
              <a:solidFill>
                <a:srgbClr val="242943"/>
              </a:solidFill>
              <a:latin typeface="Montserrat" pitchFamily="2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B395472-FB56-638B-DF5E-637DB1E9D8B4}"/>
              </a:ext>
            </a:extLst>
          </p:cNvPr>
          <p:cNvSpPr txBox="1"/>
          <p:nvPr/>
        </p:nvSpPr>
        <p:spPr>
          <a:xfrm>
            <a:off x="374903" y="2522949"/>
            <a:ext cx="5388587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0"/>
              </a:rPr>
              <a:t>10-10 students per </a:t>
            </a:r>
            <a:r>
              <a:rPr lang="en-US" dirty="0" err="1">
                <a:latin typeface="Montserrat" pitchFamily="2" charset="0"/>
              </a:rPr>
              <a:t>training.Total</a:t>
            </a:r>
            <a:r>
              <a:rPr lang="en-US" dirty="0">
                <a:latin typeface="Montserrat" pitchFamily="2" charset="0"/>
              </a:rPr>
              <a:t>: 40 people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0"/>
              </a:rPr>
              <a:t>Training dates: until 30 October 2023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0"/>
              </a:rPr>
              <a:t>Goal: H. University Championship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0"/>
              </a:rPr>
              <a:t>Mondays &amp; Thursdays: GYVSE '17:30-18:30                       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Montserrat" pitchFamily="2" charset="0"/>
              </a:rPr>
              <a:t>    Tuesdays: GYM, University Training hall 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242943"/>
                </a:solidFill>
                <a:latin typeface="Montserrat" pitchFamily="2" charset="0"/>
              </a:rPr>
              <a:t>    20:00-21:00                  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Montserrat" pitchFamily="2" charset="0"/>
              </a:rPr>
              <a:t>1 Nov 2023 to 2024 March Tues &amp; Thurs: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Montserrat" pitchFamily="2" charset="0"/>
              </a:rPr>
              <a:t>    GYM, University Training hall: 20:00-21:00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EFEBD626-0EED-8B9A-85C3-D788BDB4B2B6}"/>
              </a:ext>
            </a:extLst>
          </p:cNvPr>
          <p:cNvCxnSpPr/>
          <p:nvPr/>
        </p:nvCxnSpPr>
        <p:spPr>
          <a:xfrm>
            <a:off x="484909" y="2327564"/>
            <a:ext cx="4882619" cy="0"/>
          </a:xfrm>
          <a:prstGeom prst="line">
            <a:avLst/>
          </a:prstGeom>
          <a:ln w="15875">
            <a:solidFill>
              <a:srgbClr val="43A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>
            <a:extLst>
              <a:ext uri="{FF2B5EF4-FFF2-40B4-BE49-F238E27FC236}">
                <a16:creationId xmlns:a16="http://schemas.microsoft.com/office/drawing/2014/main" id="{8492830E-3BDB-05A0-9EC4-28D58FD9EFEB}"/>
              </a:ext>
            </a:extLst>
          </p:cNvPr>
          <p:cNvSpPr/>
          <p:nvPr/>
        </p:nvSpPr>
        <p:spPr>
          <a:xfrm>
            <a:off x="0" y="1080654"/>
            <a:ext cx="221673" cy="775854"/>
          </a:xfrm>
          <a:prstGeom prst="rect">
            <a:avLst/>
          </a:prstGeom>
          <a:solidFill>
            <a:srgbClr val="2429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B1DBD9E0-DA45-40CA-6411-538DEEAA3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898" y="6125080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9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A2CF3C17-66AF-00EA-056A-D256AE2D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27" y="0"/>
            <a:ext cx="10515600" cy="35052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B9550EE-98FB-CA2D-489A-2A46FCDC7B82}"/>
              </a:ext>
            </a:extLst>
          </p:cNvPr>
          <p:cNvSpPr txBox="1"/>
          <p:nvPr/>
        </p:nvSpPr>
        <p:spPr>
          <a:xfrm>
            <a:off x="3048000" y="4496941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hu-HU" sz="2000" dirty="0">
                <a:solidFill>
                  <a:srgbClr val="242943"/>
                </a:solidFill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https://tsk.sze.hu</a:t>
            </a:r>
            <a:endParaRPr lang="hu-HU" sz="2000" dirty="0">
              <a:solidFill>
                <a:srgbClr val="242943"/>
              </a:solidFill>
              <a:latin typeface="Montserrat" pitchFamily="2" charset="0"/>
            </a:endParaRPr>
          </a:p>
          <a:p>
            <a:pPr marL="0" indent="0" algn="ctr" eaLnBrk="1" hangingPunct="1">
              <a:buNone/>
              <a:defRPr/>
            </a:pPr>
            <a:endParaRPr lang="hu-HU" sz="2000" dirty="0">
              <a:solidFill>
                <a:srgbClr val="242943"/>
              </a:solidFill>
              <a:latin typeface="Montserrat" pitchFamily="2" charset="0"/>
            </a:endParaRPr>
          </a:p>
          <a:p>
            <a:pPr marL="0" indent="0" algn="ctr" eaLnBrk="1" hangingPunct="1">
              <a:buNone/>
              <a:defRPr/>
            </a:pPr>
            <a:r>
              <a:rPr lang="hu-HU" sz="2000" b="1" dirty="0" err="1">
                <a:solidFill>
                  <a:srgbClr val="242943"/>
                </a:solidFill>
                <a:latin typeface="Montserrat" pitchFamily="2" charset="0"/>
              </a:rPr>
              <a:t>Timetable</a:t>
            </a:r>
            <a:r>
              <a:rPr lang="hu-HU" sz="2000" b="1" dirty="0">
                <a:solidFill>
                  <a:srgbClr val="242943"/>
                </a:solidFill>
                <a:latin typeface="Montserrat" pitchFamily="2" charset="0"/>
              </a:rPr>
              <a:t>:</a:t>
            </a:r>
          </a:p>
          <a:p>
            <a:pPr marL="0" indent="0" algn="ctr" eaLnBrk="1" hangingPunct="1">
              <a:buNone/>
              <a:defRPr/>
            </a:pPr>
            <a:r>
              <a:rPr lang="hu-HU" sz="2000" dirty="0">
                <a:solidFill>
                  <a:srgbClr val="242943"/>
                </a:solidFill>
                <a:latin typeface="Montserrat" pitchFamily="2" charset="0"/>
              </a:rPr>
              <a:t>https://</a:t>
            </a:r>
            <a:r>
              <a:rPr lang="hu-HU" sz="2000" dirty="0" err="1">
                <a:solidFill>
                  <a:srgbClr val="242943"/>
                </a:solidFill>
                <a:latin typeface="Montserrat" pitchFamily="2" charset="0"/>
              </a:rPr>
              <a:t>tsk.sze.hu</a:t>
            </a:r>
            <a:r>
              <a:rPr lang="hu-HU" sz="2000" dirty="0">
                <a:solidFill>
                  <a:srgbClr val="242943"/>
                </a:solidFill>
                <a:latin typeface="Montserrat" pitchFamily="2" charset="0"/>
              </a:rPr>
              <a:t>/</a:t>
            </a:r>
            <a:r>
              <a:rPr lang="hu-HU" sz="2000" dirty="0" err="1">
                <a:solidFill>
                  <a:srgbClr val="242943"/>
                </a:solidFill>
                <a:latin typeface="Montserrat" pitchFamily="2" charset="0"/>
              </a:rPr>
              <a:t>images</a:t>
            </a:r>
            <a:r>
              <a:rPr lang="hu-HU" sz="2000" dirty="0">
                <a:solidFill>
                  <a:srgbClr val="242943"/>
                </a:solidFill>
                <a:latin typeface="Montserrat" pitchFamily="2" charset="0"/>
              </a:rPr>
              <a:t>/</a:t>
            </a:r>
            <a:r>
              <a:rPr lang="hu-HU" sz="2000" dirty="0" err="1">
                <a:solidFill>
                  <a:srgbClr val="242943"/>
                </a:solidFill>
                <a:latin typeface="Montserrat" pitchFamily="2" charset="0"/>
              </a:rPr>
              <a:t>Orarend</a:t>
            </a:r>
            <a:r>
              <a:rPr lang="hu-HU" sz="2000" dirty="0">
                <a:solidFill>
                  <a:srgbClr val="242943"/>
                </a:solidFill>
                <a:latin typeface="Montserrat" pitchFamily="2" charset="0"/>
              </a:rPr>
              <a:t>/2022_23_2/SZE_PE_Timetable_2022_23_2.pdf</a:t>
            </a:r>
          </a:p>
        </p:txBody>
      </p:sp>
    </p:spTree>
    <p:extLst>
      <p:ext uri="{BB962C8B-B14F-4D97-AF65-F5344CB8AC3E}">
        <p14:creationId xmlns:p14="http://schemas.microsoft.com/office/powerpoint/2010/main" val="3107050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9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zis 4">
            <a:extLst>
              <a:ext uri="{FF2B5EF4-FFF2-40B4-BE49-F238E27FC236}">
                <a16:creationId xmlns:a16="http://schemas.microsoft.com/office/drawing/2014/main" id="{4BAED4C5-32C1-6B65-A143-914F1F754A9D}"/>
              </a:ext>
            </a:extLst>
          </p:cNvPr>
          <p:cNvSpPr>
            <a:spLocks noChangeAspect="1"/>
          </p:cNvSpPr>
          <p:nvPr/>
        </p:nvSpPr>
        <p:spPr>
          <a:xfrm>
            <a:off x="2066727" y="-531000"/>
            <a:ext cx="8476582" cy="792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2D600DA7-0858-D406-8C5A-8A4D9F722100}"/>
              </a:ext>
            </a:extLst>
          </p:cNvPr>
          <p:cNvSpPr>
            <a:spLocks noChangeAspect="1"/>
          </p:cNvSpPr>
          <p:nvPr/>
        </p:nvSpPr>
        <p:spPr>
          <a:xfrm>
            <a:off x="2258293" y="-364814"/>
            <a:ext cx="8120851" cy="758762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763AAA-87F6-A3EC-5CC9-71540BDC9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718" y="1390328"/>
            <a:ext cx="7619999" cy="1325563"/>
          </a:xfrm>
        </p:spPr>
        <p:txBody>
          <a:bodyPr/>
          <a:lstStyle/>
          <a:p>
            <a:pPr algn="ctr"/>
            <a:r>
              <a:rPr lang="hu-HU" b="1" dirty="0" err="1">
                <a:solidFill>
                  <a:srgbClr val="242943"/>
                </a:solidFill>
                <a:latin typeface="Montserrat" pitchFamily="2" charset="0"/>
              </a:rPr>
              <a:t>Thank</a:t>
            </a:r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hu-HU" b="1" dirty="0" err="1">
                <a:solidFill>
                  <a:srgbClr val="242943"/>
                </a:solidFill>
                <a:latin typeface="Montserrat" pitchFamily="2" charset="0"/>
              </a:rPr>
              <a:t>you</a:t>
            </a:r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hu-HU" b="1" dirty="0" err="1">
                <a:solidFill>
                  <a:srgbClr val="242943"/>
                </a:solidFill>
                <a:latin typeface="Montserrat" pitchFamily="2" charset="0"/>
              </a:rPr>
              <a:t>for</a:t>
            </a:r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hu-HU" b="1" dirty="0" err="1">
                <a:solidFill>
                  <a:srgbClr val="242943"/>
                </a:solidFill>
                <a:latin typeface="Montserrat" pitchFamily="2" charset="0"/>
              </a:rPr>
              <a:t>your</a:t>
            </a:r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hu-HU" b="1" dirty="0" err="1">
                <a:solidFill>
                  <a:srgbClr val="242943"/>
                </a:solidFill>
                <a:latin typeface="Montserrat" pitchFamily="2" charset="0"/>
              </a:rPr>
              <a:t>attention</a:t>
            </a:r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>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18AFBCD-C33C-DD37-25D6-3280D129B0D2}"/>
              </a:ext>
            </a:extLst>
          </p:cNvPr>
          <p:cNvSpPr txBox="1"/>
          <p:nvPr/>
        </p:nvSpPr>
        <p:spPr>
          <a:xfrm>
            <a:off x="3257018" y="44710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>Dr. Zsolt Bálint Katona</a:t>
            </a:r>
            <a:br>
              <a:rPr lang="hu-HU" b="1" dirty="0">
                <a:solidFill>
                  <a:srgbClr val="242943"/>
                </a:solidFill>
                <a:latin typeface="Montserrat" pitchFamily="2" charset="0"/>
              </a:rPr>
            </a:br>
            <a:r>
              <a:rPr lang="hu-HU" b="1" dirty="0" err="1">
                <a:solidFill>
                  <a:srgbClr val="242943"/>
                </a:solidFill>
                <a:latin typeface="Montserrat" pitchFamily="2" charset="0"/>
              </a:rPr>
              <a:t>zsbkatona@sze.hu</a:t>
            </a:r>
            <a:endParaRPr lang="hu-HU" b="1" dirty="0">
              <a:solidFill>
                <a:srgbClr val="242943"/>
              </a:solidFill>
              <a:latin typeface="Montserrat" pitchFamily="2" charset="0"/>
            </a:endParaRPr>
          </a:p>
        </p:txBody>
      </p:sp>
      <p:pic>
        <p:nvPicPr>
          <p:cNvPr id="7" name="Kép 6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6D475ACC-9BF1-B4DF-FF0B-C989F303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99" y="5988722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9AC870-17D8-4194-4C39-FD82476E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73" y="457200"/>
            <a:ext cx="3932237" cy="54038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altLang="hu-HU" sz="48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At</a:t>
            </a:r>
            <a:r>
              <a:rPr lang="hu-HU" altLang="hu-HU" sz="4800" b="1" dirty="0">
                <a:solidFill>
                  <a:srgbClr val="242943"/>
                </a:solidFill>
                <a:effectLst/>
                <a:latin typeface="Montserrat" pitchFamily="2" charset="0"/>
              </a:rPr>
              <a:t>  Széchenyi University </a:t>
            </a:r>
            <a:r>
              <a:rPr lang="hu-HU" altLang="hu-HU" sz="48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to</a:t>
            </a:r>
            <a:r>
              <a:rPr lang="hu-HU" altLang="hu-HU" sz="4800" b="1" dirty="0">
                <a:solidFill>
                  <a:srgbClr val="242943"/>
                </a:solidFill>
                <a:effectLst/>
                <a:latin typeface="Montserrat" pitchFamily="2" charset="0"/>
              </a:rPr>
              <a:t> </a:t>
            </a:r>
            <a:r>
              <a:rPr lang="hu-HU" altLang="hu-HU" sz="48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gain</a:t>
            </a:r>
            <a:r>
              <a:rPr lang="hu-HU" altLang="hu-HU" sz="4800" b="1" dirty="0">
                <a:solidFill>
                  <a:srgbClr val="242943"/>
                </a:solidFill>
                <a:effectLst/>
                <a:latin typeface="Montserrat" pitchFamily="2" charset="0"/>
              </a:rPr>
              <a:t>          a </a:t>
            </a:r>
            <a:r>
              <a:rPr lang="hu-HU" altLang="hu-HU" sz="48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degree</a:t>
            </a:r>
            <a:r>
              <a:rPr lang="hu-HU" altLang="hu-HU" sz="4800" b="1" dirty="0">
                <a:solidFill>
                  <a:srgbClr val="242943"/>
                </a:solidFill>
                <a:effectLst/>
                <a:latin typeface="Montserrat" pitchFamily="2" charset="0"/>
              </a:rPr>
              <a:t> </a:t>
            </a:r>
            <a:r>
              <a:rPr lang="hu-HU" altLang="hu-HU" sz="48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you</a:t>
            </a:r>
            <a:r>
              <a:rPr lang="hu-HU" altLang="hu-HU" sz="4800" b="1" dirty="0">
                <a:solidFill>
                  <a:srgbClr val="242943"/>
                </a:solidFill>
                <a:effectLst/>
                <a:latin typeface="Montserrat" pitchFamily="2" charset="0"/>
              </a:rPr>
              <a:t> must </a:t>
            </a:r>
            <a:r>
              <a:rPr lang="hu-HU" altLang="hu-HU" sz="4800" b="1" dirty="0" err="1">
                <a:solidFill>
                  <a:srgbClr val="242943"/>
                </a:solidFill>
                <a:effectLst/>
                <a:latin typeface="Montserrat" pitchFamily="2" charset="0"/>
              </a:rPr>
              <a:t>obtain</a:t>
            </a:r>
            <a:r>
              <a:rPr lang="hu-HU" altLang="hu-HU" sz="4800" b="1" dirty="0">
                <a:solidFill>
                  <a:srgbClr val="242943"/>
                </a:solidFill>
                <a:effectLst/>
                <a:latin typeface="Montserrat" pitchFamily="2" charset="0"/>
              </a:rPr>
              <a:t>:</a:t>
            </a:r>
            <a:endParaRPr lang="hu-HU" sz="4800" dirty="0"/>
          </a:p>
        </p:txBody>
      </p:sp>
      <p:graphicFrame>
        <p:nvGraphicFramePr>
          <p:cNvPr id="5" name="Kép helye 4">
            <a:extLst>
              <a:ext uri="{FF2B5EF4-FFF2-40B4-BE49-F238E27FC236}">
                <a16:creationId xmlns:a16="http://schemas.microsoft.com/office/drawing/2014/main" id="{FBAD9860-7FBD-52B8-51DE-ACA45D28D496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77128785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Kép 6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3228B493-4831-1A64-0D95-AE7B92EBCA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1524" y="6100618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3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64FF7A80-20E4-9B69-2D04-FAFBCEE99B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3125" y="3192463"/>
            <a:ext cx="11318875" cy="2852737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effectLst/>
                <a:latin typeface="Helvetica Neue" panose="02000503000000020004" pitchFamily="2" charset="0"/>
              </a:rPr>
              <a:t/>
            </a:r>
            <a:br>
              <a:rPr lang="hu-HU" dirty="0">
                <a:effectLst/>
                <a:latin typeface="Helvetica Neue" panose="02000503000000020004" pitchFamily="2" charset="0"/>
              </a:rPr>
            </a:br>
            <a:endParaRPr lang="hu-HU" dirty="0"/>
          </a:p>
        </p:txBody>
      </p:sp>
      <p:pic>
        <p:nvPicPr>
          <p:cNvPr id="7" name="Kép 6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4CC66DA7-EBD6-BA3C-F089-29FF6E089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524" y="6100618"/>
            <a:ext cx="1939636" cy="646545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071919F7-D18C-F36C-10C0-E6F8105500C3}"/>
              </a:ext>
            </a:extLst>
          </p:cNvPr>
          <p:cNvSpPr>
            <a:spLocks noChangeAspect="1"/>
          </p:cNvSpPr>
          <p:nvPr/>
        </p:nvSpPr>
        <p:spPr>
          <a:xfrm>
            <a:off x="1603363" y="700618"/>
            <a:ext cx="11245386" cy="10800000"/>
          </a:xfrm>
          <a:prstGeom prst="ellipse">
            <a:avLst/>
          </a:prstGeom>
          <a:solidFill>
            <a:srgbClr val="2429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9AC468C-5555-8DE2-8C9A-1B621F439477}"/>
              </a:ext>
            </a:extLst>
          </p:cNvPr>
          <p:cNvSpPr txBox="1"/>
          <p:nvPr/>
        </p:nvSpPr>
        <p:spPr>
          <a:xfrm>
            <a:off x="3133237" y="3192463"/>
            <a:ext cx="81856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>
                <a:solidFill>
                  <a:schemeClr val="bg1"/>
                </a:solidFill>
                <a:effectLst/>
                <a:latin typeface="Montserrat" pitchFamily="2" charset="0"/>
              </a:rPr>
              <a:t>Responsible</a:t>
            </a: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/>
                <a:latin typeface="Montserrat" pitchFamily="2" charset="0"/>
              </a:rPr>
              <a:t>Organisational</a:t>
            </a: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> Unit:</a:t>
            </a:r>
            <a:b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/>
            </a:r>
            <a:b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r>
              <a:rPr lang="hu-HU" sz="3200" dirty="0" err="1">
                <a:solidFill>
                  <a:schemeClr val="bg1"/>
                </a:solidFill>
                <a:effectLst/>
                <a:latin typeface="Montserrat" pitchFamily="2" charset="0"/>
              </a:rPr>
              <a:t>Recreational</a:t>
            </a: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> and </a:t>
            </a:r>
            <a:r>
              <a:rPr lang="hu-HU" sz="3200" dirty="0" err="1">
                <a:solidFill>
                  <a:schemeClr val="bg1"/>
                </a:solidFill>
                <a:effectLst/>
                <a:latin typeface="Montserrat" pitchFamily="2" charset="0"/>
              </a:rPr>
              <a:t>Sports</a:t>
            </a:r>
            <a:r>
              <a:rPr lang="hu-HU" sz="32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>Centre: </a:t>
            </a:r>
            <a:r>
              <a:rPr lang="hu-HU" sz="3200" b="1" dirty="0">
                <a:solidFill>
                  <a:schemeClr val="bg1"/>
                </a:solidFill>
                <a:effectLst/>
                <a:latin typeface="Montserrat" pitchFamily="2" charset="0"/>
              </a:rPr>
              <a:t>”RSK”</a:t>
            </a:r>
            <a:br>
              <a:rPr lang="hu-HU" sz="3200" b="1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/>
            </a:r>
            <a:b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</a:br>
            <a:r>
              <a:rPr lang="hu-HU" sz="3200" dirty="0" err="1">
                <a:solidFill>
                  <a:schemeClr val="bg1"/>
                </a:solidFill>
                <a:effectLst/>
                <a:latin typeface="Montserrat" pitchFamily="2" charset="0"/>
              </a:rPr>
              <a:t>Formelry</a:t>
            </a: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/>
                <a:latin typeface="Montserrat" pitchFamily="2" charset="0"/>
              </a:rPr>
              <a:t>called</a:t>
            </a:r>
            <a:r>
              <a:rPr lang="hu-HU" sz="3200" dirty="0">
                <a:solidFill>
                  <a:schemeClr val="bg1"/>
                </a:solidFill>
                <a:effectLst/>
                <a:latin typeface="Montserrat" pitchFamily="2" charset="0"/>
              </a:rPr>
              <a:t>: </a:t>
            </a:r>
            <a:r>
              <a:rPr lang="hu-HU" sz="3200" b="1" dirty="0">
                <a:solidFill>
                  <a:schemeClr val="bg1"/>
                </a:solidFill>
                <a:effectLst/>
                <a:latin typeface="Montserrat" pitchFamily="2" charset="0"/>
              </a:rPr>
              <a:t>”TSK”</a:t>
            </a:r>
            <a:endParaRPr lang="hu-HU" sz="3200" dirty="0">
              <a:solidFill>
                <a:schemeClr val="bg1"/>
              </a:solidFill>
            </a:endParaRPr>
          </a:p>
        </p:txBody>
      </p:sp>
      <p:pic>
        <p:nvPicPr>
          <p:cNvPr id="15" name="Kép 14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AF2EAF43-00D7-65E3-F509-3AF54DAE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79" y="236450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3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474B00-AF0E-A035-ABAB-1A9B835E72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439945"/>
              </p:ext>
            </p:extLst>
          </p:nvPr>
        </p:nvGraphicFramePr>
        <p:xfrm>
          <a:off x="5536967" y="1092478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D8AFF9C5-2C9A-E74C-692E-8AD501A7964B}"/>
              </a:ext>
            </a:extLst>
          </p:cNvPr>
          <p:cNvSpPr txBox="1">
            <a:spLocks/>
          </p:cNvSpPr>
          <p:nvPr/>
        </p:nvSpPr>
        <p:spPr>
          <a:xfrm>
            <a:off x="409768" y="1153245"/>
            <a:ext cx="4092956" cy="5458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b="1" dirty="0" err="1">
                <a:solidFill>
                  <a:srgbClr val="242943"/>
                </a:solidFill>
                <a:latin typeface="Montserrat ExtraBold" pitchFamily="2" charset="0"/>
              </a:rPr>
              <a:t>Perspectives</a:t>
            </a:r>
            <a:endParaRPr lang="hu-HU" b="1" dirty="0">
              <a:solidFill>
                <a:srgbClr val="242943"/>
              </a:solidFill>
              <a:latin typeface="Montserrat ExtraBold" pitchFamily="2" charset="0"/>
            </a:endParaRPr>
          </a:p>
          <a:p>
            <a:pPr>
              <a:lnSpc>
                <a:spcPct val="100000"/>
              </a:lnSpc>
            </a:pPr>
            <a:r>
              <a:rPr lang="hu-HU" b="1" dirty="0">
                <a:solidFill>
                  <a:srgbClr val="242943"/>
                </a:solidFill>
                <a:latin typeface="Montserrat ExtraBold" pitchFamily="2" charset="0"/>
              </a:rPr>
              <a:t>&amp; </a:t>
            </a:r>
          </a:p>
          <a:p>
            <a:pPr>
              <a:lnSpc>
                <a:spcPct val="100000"/>
              </a:lnSpc>
            </a:pPr>
            <a:r>
              <a:rPr lang="hu-HU" b="1" dirty="0" err="1">
                <a:solidFill>
                  <a:srgbClr val="242943"/>
                </a:solidFill>
                <a:latin typeface="Montserrat ExtraBold" pitchFamily="2" charset="0"/>
              </a:rPr>
              <a:t>aims</a:t>
            </a:r>
            <a:r>
              <a:rPr lang="hu-HU" b="1" dirty="0">
                <a:solidFill>
                  <a:srgbClr val="242943"/>
                </a:solidFill>
                <a:latin typeface="Montserrat ExtraBold" pitchFamily="2" charset="0"/>
              </a:rPr>
              <a:t>: </a:t>
            </a:r>
            <a:r>
              <a:rPr lang="hu-HU" b="1" dirty="0">
                <a:solidFill>
                  <a:srgbClr val="242943"/>
                </a:solidFill>
                <a:latin typeface="Montserrat" pitchFamily="2" charset="0"/>
              </a:rPr>
              <a:t/>
            </a:r>
            <a:br>
              <a:rPr lang="hu-HU" b="1" dirty="0">
                <a:solidFill>
                  <a:srgbClr val="242943"/>
                </a:solidFill>
                <a:latin typeface="Montserrat" pitchFamily="2" charset="0"/>
              </a:rPr>
            </a:br>
            <a:endParaRPr lang="hu-HU" b="1" dirty="0">
              <a:solidFill>
                <a:srgbClr val="242943"/>
              </a:solidFill>
              <a:latin typeface="Montserrat" pitchFamily="2" charset="0"/>
            </a:endParaRP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FCD9246-6C13-5AE9-91BC-C8A77DB7EF79}"/>
              </a:ext>
            </a:extLst>
          </p:cNvPr>
          <p:cNvCxnSpPr>
            <a:cxnSpLocks/>
          </p:cNvCxnSpPr>
          <p:nvPr/>
        </p:nvCxnSpPr>
        <p:spPr>
          <a:xfrm>
            <a:off x="5237027" y="1153792"/>
            <a:ext cx="0" cy="5528033"/>
          </a:xfrm>
          <a:prstGeom prst="line">
            <a:avLst/>
          </a:prstGeom>
          <a:ln w="25400">
            <a:gradFill flip="none" rotWithShape="1">
              <a:gsLst>
                <a:gs pos="0">
                  <a:srgbClr val="43ACC9"/>
                </a:gs>
                <a:gs pos="100000">
                  <a:srgbClr val="242943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902F5743-D34C-4794-369E-1C2FDA9F1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340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4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>
            <a:extLst>
              <a:ext uri="{FF2B5EF4-FFF2-40B4-BE49-F238E27FC236}">
                <a16:creationId xmlns:a16="http://schemas.microsoft.com/office/drawing/2014/main" id="{DB9D913D-4F3E-A77E-009A-37AABA322D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4" b="-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79ED696-AC92-073E-BF6E-C658EC041B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8751" b="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3247D8C-7BF7-1DA1-0ED7-1CC9AF7F7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3" b="-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qua Sportközpont – Hello Győr">
            <a:extLst>
              <a:ext uri="{FF2B5EF4-FFF2-40B4-BE49-F238E27FC236}">
                <a16:creationId xmlns:a16="http://schemas.microsoft.com/office/drawing/2014/main" id="{8C3DF302-1E63-07EC-879B-11EDF3A4F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1" b="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 helye 9">
            <a:extLst>
              <a:ext uri="{FF2B5EF4-FFF2-40B4-BE49-F238E27FC236}">
                <a16:creationId xmlns:a16="http://schemas.microsoft.com/office/drawing/2014/main" id="{6BB0076A-661C-D21E-D389-04582173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1" y="2706337"/>
            <a:ext cx="3391618" cy="1500187"/>
          </a:xfrm>
        </p:spPr>
        <p:txBody>
          <a:bodyPr>
            <a:normAutofit/>
          </a:bodyPr>
          <a:lstStyle/>
          <a:p>
            <a:r>
              <a:rPr lang="hu-HU" sz="3600" b="1" dirty="0" err="1">
                <a:solidFill>
                  <a:srgbClr val="242943"/>
                </a:solidFill>
                <a:latin typeface="Montserrat ExtraBold" pitchFamily="2" charset="0"/>
              </a:rPr>
              <a:t>Locations</a:t>
            </a:r>
            <a:r>
              <a:rPr lang="hu-HU" sz="3600" b="1" dirty="0">
                <a:solidFill>
                  <a:srgbClr val="242943"/>
                </a:solidFill>
                <a:latin typeface="Montserrat ExtraBold" pitchFamily="2" charset="0"/>
              </a:rPr>
              <a:t>: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6F1B7F2-0BA1-5145-B334-4304F2DC03ED}"/>
              </a:ext>
            </a:extLst>
          </p:cNvPr>
          <p:cNvSpPr txBox="1"/>
          <p:nvPr/>
        </p:nvSpPr>
        <p:spPr>
          <a:xfrm>
            <a:off x="329181" y="3581123"/>
            <a:ext cx="2807208" cy="2659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42943"/>
                </a:solidFill>
                <a:effectLst/>
                <a:latin typeface="Montserrat" pitchFamily="2" charset="0"/>
              </a:rPr>
              <a:t>University Sports Hall, gym;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42943"/>
                </a:solidFill>
                <a:effectLst/>
                <a:latin typeface="Montserrat" pitchFamily="2" charset="0"/>
              </a:rPr>
              <a:t>Training Hall, gym, climbing wall;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42943"/>
                </a:solidFill>
                <a:effectLst/>
                <a:latin typeface="Montserrat" pitchFamily="2" charset="0"/>
              </a:rPr>
              <a:t>Aqua Sports Center &amp; Magyar </a:t>
            </a:r>
            <a:r>
              <a:rPr lang="en-US" sz="1700" dirty="0" err="1">
                <a:solidFill>
                  <a:srgbClr val="242943"/>
                </a:solidFill>
                <a:effectLst/>
                <a:latin typeface="Montserrat" pitchFamily="2" charset="0"/>
              </a:rPr>
              <a:t>Vilmos</a:t>
            </a:r>
            <a:r>
              <a:rPr lang="en-US" sz="1700" dirty="0">
                <a:solidFill>
                  <a:srgbClr val="242943"/>
                </a:solidFill>
                <a:effectLst/>
                <a:latin typeface="Montserrat" pitchFamily="2" charset="0"/>
              </a:rPr>
              <a:t> Swimming pools;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42943"/>
                </a:solidFill>
                <a:effectLst/>
                <a:latin typeface="Montserrat" pitchFamily="2" charset="0"/>
              </a:rPr>
              <a:t>Boat house, kayak – canoe. </a:t>
            </a: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0409A865-63A6-E3A1-BED2-53B36DEB65F7}"/>
              </a:ext>
            </a:extLst>
          </p:cNvPr>
          <p:cNvCxnSpPr/>
          <p:nvPr/>
        </p:nvCxnSpPr>
        <p:spPr>
          <a:xfrm>
            <a:off x="329181" y="3401567"/>
            <a:ext cx="2807208" cy="0"/>
          </a:xfrm>
          <a:prstGeom prst="line">
            <a:avLst/>
          </a:prstGeom>
          <a:ln w="15875">
            <a:solidFill>
              <a:srgbClr val="43A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ép 13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F87F541B-D009-C77A-90F9-A4FBBC4A4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4" y="62342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2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wimming goggles on the side of a lap pool">
            <a:extLst>
              <a:ext uri="{FF2B5EF4-FFF2-40B4-BE49-F238E27FC236}">
                <a16:creationId xmlns:a16="http://schemas.microsoft.com/office/drawing/2014/main" id="{A385658A-2424-CFD0-63AB-DE707C6D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9531CD03-6AA8-3B01-8F57-3F4E30C47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4" y="62342"/>
            <a:ext cx="1939636" cy="646545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F00CC822-DB33-45B3-BC11-41E4F19B9AF4}"/>
              </a:ext>
            </a:extLst>
          </p:cNvPr>
          <p:cNvSpPr txBox="1">
            <a:spLocks/>
          </p:cNvSpPr>
          <p:nvPr/>
        </p:nvSpPr>
        <p:spPr>
          <a:xfrm>
            <a:off x="1212510" y="886732"/>
            <a:ext cx="9149868" cy="1203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800" b="1" dirty="0" err="1">
                <a:solidFill>
                  <a:srgbClr val="242943"/>
                </a:solidFill>
                <a:latin typeface="Montserrat ExtraBold" pitchFamily="2" charset="0"/>
              </a:rPr>
              <a:t>Swimming</a:t>
            </a:r>
            <a:r>
              <a:rPr lang="hu-HU" sz="4800" b="1" dirty="0">
                <a:solidFill>
                  <a:srgbClr val="242943"/>
                </a:solidFill>
                <a:latin typeface="Montserrat ExtraBold" pitchFamily="2" charset="0"/>
              </a:rPr>
              <a:t> TS 01</a:t>
            </a:r>
            <a:r>
              <a:rPr lang="hu-HU" sz="4800" b="1" dirty="0">
                <a:solidFill>
                  <a:srgbClr val="242943"/>
                </a:solidFill>
                <a:latin typeface="Montserrat" pitchFamily="2" charset="0"/>
              </a:rPr>
              <a:t/>
            </a:r>
            <a:br>
              <a:rPr lang="hu-HU" sz="4800" b="1" dirty="0">
                <a:solidFill>
                  <a:srgbClr val="242943"/>
                </a:solidFill>
                <a:latin typeface="Montserrat" pitchFamily="2" charset="0"/>
              </a:rPr>
            </a:br>
            <a:endParaRPr lang="hu-HU" sz="4800" b="1" dirty="0">
              <a:solidFill>
                <a:srgbClr val="242943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>
            <a:extLst>
              <a:ext uri="{FF2B5EF4-FFF2-40B4-BE49-F238E27FC236}">
                <a16:creationId xmlns:a16="http://schemas.microsoft.com/office/drawing/2014/main" id="{69A6AF42-AD9D-5FE0-7B4F-C3C1C547EB5B}"/>
              </a:ext>
            </a:extLst>
          </p:cNvPr>
          <p:cNvSpPr>
            <a:spLocks noChangeAspect="1"/>
          </p:cNvSpPr>
          <p:nvPr/>
        </p:nvSpPr>
        <p:spPr>
          <a:xfrm>
            <a:off x="-3325091" y="-115038"/>
            <a:ext cx="7560000" cy="7088076"/>
          </a:xfrm>
          <a:prstGeom prst="ellipse">
            <a:avLst/>
          </a:prstGeom>
          <a:solidFill>
            <a:srgbClr val="43A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C1BAB85E-8527-A1A6-494D-100A4C5AE41E}"/>
              </a:ext>
            </a:extLst>
          </p:cNvPr>
          <p:cNvSpPr txBox="1">
            <a:spLocks/>
          </p:cNvSpPr>
          <p:nvPr/>
        </p:nvSpPr>
        <p:spPr>
          <a:xfrm>
            <a:off x="0" y="710910"/>
            <a:ext cx="3810000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700" b="1" dirty="0">
                <a:solidFill>
                  <a:srgbClr val="FFFFFF"/>
                </a:solidFill>
                <a:latin typeface="Montserrat" pitchFamily="2" charset="0"/>
              </a:rPr>
              <a:t>TS01 </a:t>
            </a:r>
            <a:r>
              <a:rPr lang="hu-HU" sz="3700" b="1" dirty="0" err="1">
                <a:solidFill>
                  <a:srgbClr val="FFFFFF"/>
                </a:solidFill>
                <a:latin typeface="Montserrat" pitchFamily="2" charset="0"/>
              </a:rPr>
              <a:t>can</a:t>
            </a:r>
            <a:r>
              <a:rPr lang="hu-HU" sz="3700" b="1" dirty="0">
                <a:solidFill>
                  <a:srgbClr val="FFFFFF"/>
                </a:solidFill>
                <a:latin typeface="Montserrat" pitchFamily="2" charset="0"/>
              </a:rPr>
              <a:t> be </a:t>
            </a:r>
            <a:r>
              <a:rPr lang="hu-HU" sz="3700" b="1" dirty="0" err="1">
                <a:solidFill>
                  <a:srgbClr val="FFFFFF"/>
                </a:solidFill>
                <a:latin typeface="Montserrat" pitchFamily="2" charset="0"/>
              </a:rPr>
              <a:t>completed</a:t>
            </a:r>
            <a:r>
              <a:rPr lang="hu-HU" sz="3700" b="1" dirty="0">
                <a:solidFill>
                  <a:srgbClr val="FFFFFF"/>
                </a:solidFill>
                <a:latin typeface="Montserrat" pitchFamily="2" charset="0"/>
              </a:rPr>
              <a:t> </a:t>
            </a:r>
            <a:r>
              <a:rPr lang="hu-HU" sz="3700" b="1" dirty="0" err="1">
                <a:solidFill>
                  <a:srgbClr val="FFFFFF"/>
                </a:solidFill>
                <a:latin typeface="Montserrat" pitchFamily="2" charset="0"/>
              </a:rPr>
              <a:t>by</a:t>
            </a:r>
            <a:r>
              <a:rPr lang="hu-HU" sz="3700" b="1" dirty="0">
                <a:solidFill>
                  <a:srgbClr val="FFFFFF"/>
                </a:solidFill>
                <a:latin typeface="Montserrat" pitchFamily="2" charset="0"/>
              </a:rPr>
              <a:t> </a:t>
            </a:r>
          </a:p>
        </p:txBody>
      </p:sp>
      <p:graphicFrame>
        <p:nvGraphicFramePr>
          <p:cNvPr id="6" name="Tartalom helye 2">
            <a:extLst>
              <a:ext uri="{FF2B5EF4-FFF2-40B4-BE49-F238E27FC236}">
                <a16:creationId xmlns:a16="http://schemas.microsoft.com/office/drawing/2014/main" id="{EAB36691-C2E4-D7E7-27AF-40E9873F5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769365"/>
              </p:ext>
            </p:extLst>
          </p:nvPr>
        </p:nvGraphicFramePr>
        <p:xfrm>
          <a:off x="5207640" y="440023"/>
          <a:ext cx="6291714" cy="5157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Kép 8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812B5748-F04B-9106-18C7-EAB31147C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8335" y="6174201"/>
            <a:ext cx="1939636" cy="64654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C579FA5C-78B2-3E0F-F8D0-327DC60BA470}"/>
              </a:ext>
            </a:extLst>
          </p:cNvPr>
          <p:cNvSpPr txBox="1"/>
          <p:nvPr/>
        </p:nvSpPr>
        <p:spPr>
          <a:xfrm>
            <a:off x="3504023" y="6207777"/>
            <a:ext cx="7758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rgbClr val="242943"/>
                </a:solidFill>
                <a:effectLst/>
                <a:latin typeface="Montserrat" pitchFamily="2" charset="0"/>
              </a:rPr>
              <a:t>Location</a:t>
            </a:r>
            <a:r>
              <a:rPr lang="hu-HU" dirty="0">
                <a:solidFill>
                  <a:srgbClr val="242943"/>
                </a:solidFill>
                <a:effectLst/>
                <a:latin typeface="Montserrat" pitchFamily="2" charset="0"/>
              </a:rPr>
              <a:t>: </a:t>
            </a:r>
            <a:r>
              <a:rPr lang="hu-HU" dirty="0" err="1">
                <a:solidFill>
                  <a:srgbClr val="242943"/>
                </a:solidFill>
                <a:effectLst/>
                <a:latin typeface="Montserrat" pitchFamily="2" charset="0"/>
              </a:rPr>
              <a:t>Aqua</a:t>
            </a:r>
            <a:r>
              <a:rPr lang="hu-HU" dirty="0">
                <a:solidFill>
                  <a:srgbClr val="242943"/>
                </a:solidFill>
                <a:effectLst/>
                <a:latin typeface="Montserrat" pitchFamily="2" charset="0"/>
              </a:rPr>
              <a:t> and M.V. </a:t>
            </a:r>
            <a:r>
              <a:rPr lang="hu-HU" dirty="0" err="1">
                <a:solidFill>
                  <a:srgbClr val="242943"/>
                </a:solidFill>
                <a:effectLst/>
                <a:latin typeface="Montserrat" pitchFamily="2" charset="0"/>
              </a:rPr>
              <a:t>swimming</a:t>
            </a:r>
            <a:r>
              <a:rPr lang="hu-HU" dirty="0">
                <a:solidFill>
                  <a:srgbClr val="242943"/>
                </a:solidFill>
                <a:effectLst/>
                <a:latin typeface="Montserrat" pitchFamily="2" charset="0"/>
              </a:rPr>
              <a:t> </a:t>
            </a:r>
            <a:r>
              <a:rPr lang="hu-HU" dirty="0" err="1">
                <a:solidFill>
                  <a:srgbClr val="242943"/>
                </a:solidFill>
                <a:effectLst/>
                <a:latin typeface="Montserrat" pitchFamily="2" charset="0"/>
              </a:rPr>
              <a:t>pools</a:t>
            </a:r>
            <a:endParaRPr lang="hu-HU" dirty="0">
              <a:solidFill>
                <a:srgbClr val="242943"/>
              </a:solidFill>
              <a:effectLst/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0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226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DB7C746-B05D-6C9F-FBA8-3036F6B5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539" y="4602357"/>
            <a:ext cx="6425867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altLang="hu-HU" sz="4800" b="1" kern="1200" dirty="0">
                <a:solidFill>
                  <a:srgbClr val="242943"/>
                </a:solidFill>
                <a:effectLst/>
                <a:latin typeface="Montserrat" pitchFamily="2" charset="0"/>
              </a:rPr>
              <a:t>Strength </a:t>
            </a:r>
            <a:r>
              <a:rPr lang="en-US" altLang="hu-HU" sz="4800" b="1" kern="1200" dirty="0">
                <a:solidFill>
                  <a:srgbClr val="242943"/>
                </a:solidFill>
                <a:latin typeface="Montserrat" pitchFamily="2" charset="0"/>
              </a:rPr>
              <a:t>TS 02</a:t>
            </a:r>
            <a:endParaRPr lang="en-US" sz="4800" b="1" kern="1200" dirty="0">
              <a:solidFill>
                <a:srgbClr val="242943"/>
              </a:solidFill>
              <a:latin typeface="Montserrat" pitchFamily="2" charset="0"/>
            </a:endParaRPr>
          </a:p>
        </p:txBody>
      </p:sp>
      <p:pic>
        <p:nvPicPr>
          <p:cNvPr id="5" name="Picture 5" descr="02tsk-0627-11">
            <a:extLst>
              <a:ext uri="{FF2B5EF4-FFF2-40B4-BE49-F238E27FC236}">
                <a16:creationId xmlns:a16="http://schemas.microsoft.com/office/drawing/2014/main" id="{64CA7790-B1BC-817E-D514-5361E7243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r="15216" b="1"/>
          <a:stretch/>
        </p:blipFill>
        <p:spPr>
          <a:xfrm>
            <a:off x="4966006" y="19838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 descr="02tsk-0627-03">
            <a:extLst>
              <a:ext uri="{FF2B5EF4-FFF2-40B4-BE49-F238E27FC236}">
                <a16:creationId xmlns:a16="http://schemas.microsoft.com/office/drawing/2014/main" id="{F9213488-38E4-281E-BBDC-F1D042DEE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2" r="2" b="1742"/>
          <a:stretch/>
        </p:blipFill>
        <p:spPr>
          <a:xfrm>
            <a:off x="1199083" y="10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02tsk-0627-08">
            <a:extLst>
              <a:ext uri="{FF2B5EF4-FFF2-40B4-BE49-F238E27FC236}">
                <a16:creationId xmlns:a16="http://schemas.microsoft.com/office/drawing/2014/main" id="{5E567B8A-986A-334F-CC84-CDAA0F5D3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07"/>
          <a:stretch/>
        </p:blipFill>
        <p:spPr>
          <a:xfrm>
            <a:off x="-7" y="2090403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02tsk-0627-02">
            <a:extLst>
              <a:ext uri="{FF2B5EF4-FFF2-40B4-BE49-F238E27FC236}">
                <a16:creationId xmlns:a16="http://schemas.microsoft.com/office/drawing/2014/main" id="{99F45495-6505-5EB7-DE0C-BFE2616E0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 r="-4" b="12146"/>
          <a:stretch/>
        </p:blipFill>
        <p:spPr>
          <a:xfrm>
            <a:off x="8845412" y="1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7" name="Group 246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Kép 7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21BA8C36-C000-BC37-D871-D985AD463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8335" y="6174201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0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3F15BB-072D-861C-0E46-6AC873F7627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42943"/>
                </a:solidFill>
                <a:latin typeface="Montserrat" pitchFamily="2" charset="0"/>
              </a:rPr>
              <a:t> TS02 can be obtained </a:t>
            </a:r>
          </a:p>
        </p:txBody>
      </p:sp>
      <p:graphicFrame>
        <p:nvGraphicFramePr>
          <p:cNvPr id="3" name="Szövegdoboz 3">
            <a:extLst>
              <a:ext uri="{FF2B5EF4-FFF2-40B4-BE49-F238E27FC236}">
                <a16:creationId xmlns:a16="http://schemas.microsoft.com/office/drawing/2014/main" id="{A5849E79-0D7A-B3EF-2610-0E99135256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53173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8B1C766F-774C-0A65-DB3A-23FDBA086A4E}"/>
              </a:ext>
            </a:extLst>
          </p:cNvPr>
          <p:cNvSpPr txBox="1"/>
          <p:nvPr/>
        </p:nvSpPr>
        <p:spPr>
          <a:xfrm>
            <a:off x="1399308" y="6176963"/>
            <a:ext cx="9033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Clr>
                <a:srgbClr val="FFCC66"/>
              </a:buClr>
              <a:buFont typeface="Wingdings" panose="05000000000000000000" pitchFamily="2" charset="2"/>
              <a:buNone/>
              <a:defRPr/>
            </a:pPr>
            <a:r>
              <a:rPr lang="hu-HU" dirty="0" err="1">
                <a:solidFill>
                  <a:srgbClr val="242943"/>
                </a:solidFill>
                <a:latin typeface="Montserrat" pitchFamily="2" charset="0"/>
              </a:rPr>
              <a:t>Locations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: University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Gyms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,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Sports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Halls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,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Off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-campus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sports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facility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, </a:t>
            </a:r>
            <a:r>
              <a:rPr lang="hu-HU" sz="1800" dirty="0" err="1">
                <a:solidFill>
                  <a:srgbClr val="242943"/>
                </a:solidFill>
                <a:latin typeface="Montserrat" pitchFamily="2" charset="0"/>
              </a:rPr>
              <a:t>Boat</a:t>
            </a:r>
            <a:r>
              <a:rPr lang="hu-HU" sz="1800" dirty="0">
                <a:solidFill>
                  <a:srgbClr val="242943"/>
                </a:solidFill>
                <a:latin typeface="Montserrat" pitchFamily="2" charset="0"/>
              </a:rPr>
              <a:t> house.</a:t>
            </a:r>
          </a:p>
        </p:txBody>
      </p:sp>
      <p:pic>
        <p:nvPicPr>
          <p:cNvPr id="5" name="Kép 4" descr="A képen Betűtípus, képernyőkép, szöveg, Grafika látható&#10;&#10;Automatikusan generált leírás">
            <a:extLst>
              <a:ext uri="{FF2B5EF4-FFF2-40B4-BE49-F238E27FC236}">
                <a16:creationId xmlns:a16="http://schemas.microsoft.com/office/drawing/2014/main" id="{953F076E-19F2-9883-6D49-857BE5712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9898" y="71149"/>
            <a:ext cx="1939636" cy="6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41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524</Words>
  <Application>Microsoft Office PowerPoint</Application>
  <PresentationFormat>Szélesvásznú</PresentationFormat>
  <Paragraphs>72</Paragraphs>
  <Slides>17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7" baseType="lpstr">
      <vt:lpstr>Microsoft YaHei UI</vt:lpstr>
      <vt:lpstr>Arial</vt:lpstr>
      <vt:lpstr>Avenir Next LT Pro</vt:lpstr>
      <vt:lpstr>Calibri</vt:lpstr>
      <vt:lpstr>Calibri Light</vt:lpstr>
      <vt:lpstr>Helvetica Neue</vt:lpstr>
      <vt:lpstr>Montserrat</vt:lpstr>
      <vt:lpstr>Montserrat ExtraBold</vt:lpstr>
      <vt:lpstr>Wingdings</vt:lpstr>
      <vt:lpstr>Office-téma</vt:lpstr>
      <vt:lpstr>Recreation &amp; Sports Centre SZÉCHENYI ISTVÁN UNIVERSITY</vt:lpstr>
      <vt:lpstr>At  Széchenyi University to gain          a degree you must obtain:</vt:lpstr>
      <vt:lpstr> </vt:lpstr>
      <vt:lpstr>PowerPoint-bemutató</vt:lpstr>
      <vt:lpstr>PowerPoint-bemutató</vt:lpstr>
      <vt:lpstr>PowerPoint-bemutató</vt:lpstr>
      <vt:lpstr>PowerPoint-bemutató</vt:lpstr>
      <vt:lpstr>Strength TS 02</vt:lpstr>
      <vt:lpstr>PowerPoint-bemutató</vt:lpstr>
      <vt:lpstr>Aerobic Endurance TS 03  </vt:lpstr>
      <vt:lpstr>TS03 can be obtained </vt:lpstr>
      <vt:lpstr>PowerPoint-bemutató</vt:lpstr>
      <vt:lpstr>TS04 can be obtained</vt:lpstr>
      <vt:lpstr>PowerPoint-bemutató</vt:lpstr>
      <vt:lpstr>PowerPoint-bemutató</vt:lpstr>
      <vt:lpstr>PowerPoint-bemutató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Zsanett Sziklenka</dc:creator>
  <cp:lastModifiedBy>Bartha Nikolett</cp:lastModifiedBy>
  <cp:revision>13</cp:revision>
  <dcterms:created xsi:type="dcterms:W3CDTF">2023-12-11T13:03:31Z</dcterms:created>
  <dcterms:modified xsi:type="dcterms:W3CDTF">2024-10-15T13:04:04Z</dcterms:modified>
</cp:coreProperties>
</file>